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slideMasters/slideMaster2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slideLayouts/slideLayout5.xml" ContentType="application/vnd.openxmlformats-officedocument.presentationml.slideLayout+xml"/>
  <Override PartName="/ppt/theme/theme5.xml" ContentType="application/vnd.openxmlformats-officedocument.theme+xml"/>
  <Override PartName="/ppt/slideLayouts/slideLayout6.xml" ContentType="application/vnd.openxmlformats-officedocument.presentationml.slideLayout+xml"/>
  <Override PartName="/ppt/theme/theme6.xml" ContentType="application/vnd.openxmlformats-officedocument.theme+xml"/>
  <Override PartName="/ppt/slideLayouts/slideLayout7.xml" ContentType="application/vnd.openxmlformats-officedocument.presentationml.slideLayout+xml"/>
  <Override PartName="/ppt/theme/theme7.xml" ContentType="application/vnd.openxmlformats-officedocument.theme+xml"/>
  <Override PartName="/ppt/slideLayouts/slideLayout8.xml" ContentType="application/vnd.openxmlformats-officedocument.presentationml.slideLayout+xml"/>
  <Override PartName="/ppt/theme/theme8.xml" ContentType="application/vnd.openxmlformats-officedocument.theme+xml"/>
  <Override PartName="/ppt/slideLayouts/slideLayout9.xml" ContentType="application/vnd.openxmlformats-officedocument.presentationml.slideLayout+xml"/>
  <Override PartName="/ppt/theme/theme9.xml" ContentType="application/vnd.openxmlformats-officedocument.theme+xml"/>
  <Override PartName="/ppt/slideLayouts/slideLayout10.xml" ContentType="application/vnd.openxmlformats-officedocument.presentationml.slideLayout+xml"/>
  <Override PartName="/ppt/theme/theme10.xml" ContentType="application/vnd.openxmlformats-officedocument.theme+xml"/>
  <Override PartName="/ppt/slideLayouts/slideLayout11.xml" ContentType="application/vnd.openxmlformats-officedocument.presentationml.slideLayout+xml"/>
  <Override PartName="/ppt/theme/theme11.xml" ContentType="application/vnd.openxmlformats-officedocument.theme+xml"/>
  <Override PartName="/ppt/slideLayouts/slideLayout12.xml" ContentType="application/vnd.openxmlformats-officedocument.presentationml.slideLayout+xml"/>
  <Override PartName="/ppt/theme/theme12.xml" ContentType="application/vnd.openxmlformats-officedocument.theme+xml"/>
  <Override PartName="/ppt/slideLayouts/slideLayout13.xml" ContentType="application/vnd.openxmlformats-officedocument.presentationml.slideLayout+xml"/>
  <Override PartName="/ppt/theme/theme13.xml" ContentType="application/vnd.openxmlformats-officedocument.theme+xml"/>
  <Override PartName="/ppt/slideLayouts/slideLayout14.xml" ContentType="application/vnd.openxmlformats-officedocument.presentationml.slideLayout+xml"/>
  <Override PartName="/ppt/theme/theme14.xml" ContentType="application/vnd.openxmlformats-officedocument.theme+xml"/>
  <Override PartName="/ppt/slideLayouts/slideLayout15.xml" ContentType="application/vnd.openxmlformats-officedocument.presentationml.slideLayout+xml"/>
  <Override PartName="/ppt/theme/theme15.xml" ContentType="application/vnd.openxmlformats-officedocument.theme+xml"/>
  <Override PartName="/ppt/slideLayouts/slideLayout16.xml" ContentType="application/vnd.openxmlformats-officedocument.presentationml.slideLayout+xml"/>
  <Override PartName="/ppt/theme/theme16.xml" ContentType="application/vnd.openxmlformats-officedocument.theme+xml"/>
  <Override PartName="/ppt/slideLayouts/slideLayout17.xml" ContentType="application/vnd.openxmlformats-officedocument.presentationml.slideLayout+xml"/>
  <Override PartName="/ppt/theme/theme17.xml" ContentType="application/vnd.openxmlformats-officedocument.theme+xml"/>
  <Override PartName="/ppt/slideLayouts/slideLayout18.xml" ContentType="application/vnd.openxmlformats-officedocument.presentationml.slideLayout+xml"/>
  <Override PartName="/ppt/theme/theme18.xml" ContentType="application/vnd.openxmlformats-officedocument.theme+xml"/>
  <Override PartName="/ppt/slideLayouts/slideLayout19.xml" ContentType="application/vnd.openxmlformats-officedocument.presentationml.slideLayout+xml"/>
  <Override PartName="/ppt/theme/theme19.xml" ContentType="application/vnd.openxmlformats-officedocument.theme+xml"/>
  <Override PartName="/ppt/slideLayouts/slideLayout20.xml" ContentType="application/vnd.openxmlformats-officedocument.presentationml.slideLayout+xml"/>
  <Override PartName="/ppt/theme/theme20.xml" ContentType="application/vnd.openxmlformats-officedocument.theme+xml"/>
  <Override PartName="/ppt/slideLayouts/slideLayout21.xml" ContentType="application/vnd.openxmlformats-officedocument.presentationml.slideLayout+xml"/>
  <Override PartName="/ppt/theme/theme21.xml" ContentType="application/vnd.openxmlformats-officedocument.theme+xml"/>
  <Override PartName="/ppt/slideLayouts/slideLayout22.xml" ContentType="application/vnd.openxmlformats-officedocument.presentationml.slideLayout+xml"/>
  <Override PartName="/ppt/theme/theme22.xml" ContentType="application/vnd.openxmlformats-officedocument.theme+xml"/>
  <Override PartName="/ppt/slideLayouts/slideLayout23.xml" ContentType="application/vnd.openxmlformats-officedocument.presentationml.slideLayout+xml"/>
  <Override PartName="/ppt/theme/theme23.xml" ContentType="application/vnd.openxmlformats-officedocument.theme+xml"/>
  <Override PartName="/ppt/slideLayouts/slideLayout24.xml" ContentType="application/vnd.openxmlformats-officedocument.presentationml.slideLayout+xml"/>
  <Override PartName="/ppt/theme/theme24.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core0.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officedocument/2006/relationships/metadata/core-properties" Target="docProps/core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0" r:id="rId2"/>
    <p:sldMasterId id="2147483652" r:id="rId3"/>
    <p:sldMasterId id="2147483654" r:id="rId4"/>
    <p:sldMasterId id="2147483656" r:id="rId5"/>
    <p:sldMasterId id="2147483658" r:id="rId6"/>
    <p:sldMasterId id="2147483660" r:id="rId7"/>
    <p:sldMasterId id="2147483662" r:id="rId8"/>
    <p:sldMasterId id="2147483664" r:id="rId9"/>
    <p:sldMasterId id="2147483666" r:id="rId10"/>
    <p:sldMasterId id="2147483668" r:id="rId11"/>
    <p:sldMasterId id="2147483670" r:id="rId12"/>
    <p:sldMasterId id="2147483674" r:id="rId13"/>
    <p:sldMasterId id="2147483676" r:id="rId14"/>
    <p:sldMasterId id="2147483678" r:id="rId15"/>
    <p:sldMasterId id="2147483680" r:id="rId16"/>
    <p:sldMasterId id="2147483682" r:id="rId17"/>
    <p:sldMasterId id="2147483684" r:id="rId18"/>
    <p:sldMasterId id="2147483686" r:id="rId19"/>
    <p:sldMasterId id="2147483688" r:id="rId20"/>
    <p:sldMasterId id="2147483690" r:id="rId21"/>
    <p:sldMasterId id="2147483692" r:id="rId22"/>
    <p:sldMasterId id="2147483694" r:id="rId23"/>
    <p:sldMasterId id="2147483696" r:id="rId24"/>
  </p:sldMasterIdLst>
  <p:sldIdLst>
    <p:sldId id="256" r:id="rId25"/>
    <p:sldId id="257" r:id="rId26"/>
    <p:sldId id="258" r:id="rId27"/>
    <p:sldId id="259" r:id="rId28"/>
    <p:sldId id="260" r:id="rId29"/>
    <p:sldId id="261" r:id="rId30"/>
    <p:sldId id="262" r:id="rId31"/>
    <p:sldId id="263" r:id="rId32"/>
    <p:sldId id="264" r:id="rId33"/>
    <p:sldId id="265" r:id="rId34"/>
    <p:sldId id="266" r:id="rId35"/>
    <p:sldId id="267" r:id="rId36"/>
    <p:sldId id="268" r:id="rId37"/>
    <p:sldId id="269" r:id="rId38"/>
    <p:sldId id="270" r:id="rId39"/>
    <p:sldId id="271" r:id="rId40"/>
    <p:sldId id="272" r:id="rId41"/>
    <p:sldId id="273" r:id="rId42"/>
    <p:sldId id="274" r:id="rId43"/>
    <p:sldId id="275" r:id="rId44"/>
    <p:sldId id="276" r:id="rId45"/>
    <p:sldId id="277" r:id="rId46"/>
    <p:sldId id="278" r:id="rId47"/>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730" y="8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Master" Target="slideMasters/slideMaster13.xml"/><Relationship Id="rId18" Type="http://schemas.openxmlformats.org/officeDocument/2006/relationships/slideMaster" Target="slideMasters/slideMaster18.xml"/><Relationship Id="rId26" Type="http://schemas.openxmlformats.org/officeDocument/2006/relationships/slide" Target="slides/slide2.xml"/><Relationship Id="rId39" Type="http://schemas.openxmlformats.org/officeDocument/2006/relationships/slide" Target="slides/slide15.xml"/><Relationship Id="rId21" Type="http://schemas.openxmlformats.org/officeDocument/2006/relationships/slideMaster" Target="slideMasters/slideMaster21.xml"/><Relationship Id="rId34" Type="http://schemas.openxmlformats.org/officeDocument/2006/relationships/slide" Target="slides/slide10.xml"/><Relationship Id="rId42" Type="http://schemas.openxmlformats.org/officeDocument/2006/relationships/slide" Target="slides/slide18.xml"/><Relationship Id="rId47" Type="http://schemas.openxmlformats.org/officeDocument/2006/relationships/slide" Target="slides/slide23.xml"/><Relationship Id="rId50" Type="http://schemas.openxmlformats.org/officeDocument/2006/relationships/theme" Target="theme/theme1.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Master" Target="slideMasters/slideMaster16.xml"/><Relationship Id="rId29" Type="http://schemas.openxmlformats.org/officeDocument/2006/relationships/slide" Target="slides/slide5.xml"/><Relationship Id="rId11" Type="http://schemas.openxmlformats.org/officeDocument/2006/relationships/slideMaster" Target="slideMasters/slideMaster11.xml"/><Relationship Id="rId24" Type="http://schemas.openxmlformats.org/officeDocument/2006/relationships/slideMaster" Target="slideMasters/slideMaster24.xml"/><Relationship Id="rId32" Type="http://schemas.openxmlformats.org/officeDocument/2006/relationships/slide" Target="slides/slide8.xml"/><Relationship Id="rId37" Type="http://schemas.openxmlformats.org/officeDocument/2006/relationships/slide" Target="slides/slide13.xml"/><Relationship Id="rId40" Type="http://schemas.openxmlformats.org/officeDocument/2006/relationships/slide" Target="slides/slide16.xml"/><Relationship Id="rId45" Type="http://schemas.openxmlformats.org/officeDocument/2006/relationships/slide" Target="slides/slide21.xml"/><Relationship Id="rId5" Type="http://schemas.openxmlformats.org/officeDocument/2006/relationships/slideMaster" Target="slideMasters/slideMaster5.xml"/><Relationship Id="rId15" Type="http://schemas.openxmlformats.org/officeDocument/2006/relationships/slideMaster" Target="slideMasters/slideMaster15.xml"/><Relationship Id="rId23" Type="http://schemas.openxmlformats.org/officeDocument/2006/relationships/slideMaster" Target="slideMasters/slideMaster23.xml"/><Relationship Id="rId28" Type="http://schemas.openxmlformats.org/officeDocument/2006/relationships/slide" Target="slides/slide4.xml"/><Relationship Id="rId36" Type="http://schemas.openxmlformats.org/officeDocument/2006/relationships/slide" Target="slides/slide12.xml"/><Relationship Id="rId49" Type="http://schemas.openxmlformats.org/officeDocument/2006/relationships/viewProps" Target="viewProps.xml"/><Relationship Id="rId10" Type="http://schemas.openxmlformats.org/officeDocument/2006/relationships/slideMaster" Target="slideMasters/slideMaster10.xml"/><Relationship Id="rId19" Type="http://schemas.openxmlformats.org/officeDocument/2006/relationships/slideMaster" Target="slideMasters/slideMaster19.xml"/><Relationship Id="rId31" Type="http://schemas.openxmlformats.org/officeDocument/2006/relationships/slide" Target="slides/slide7.xml"/><Relationship Id="rId44" Type="http://schemas.openxmlformats.org/officeDocument/2006/relationships/slide" Target="slides/slide20.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Master" Target="slideMasters/slideMaster14.xml"/><Relationship Id="rId22" Type="http://schemas.openxmlformats.org/officeDocument/2006/relationships/slideMaster" Target="slideMasters/slideMaster22.xml"/><Relationship Id="rId27" Type="http://schemas.openxmlformats.org/officeDocument/2006/relationships/slide" Target="slides/slide3.xml"/><Relationship Id="rId30" Type="http://schemas.openxmlformats.org/officeDocument/2006/relationships/slide" Target="slides/slide6.xml"/><Relationship Id="rId35" Type="http://schemas.openxmlformats.org/officeDocument/2006/relationships/slide" Target="slides/slide11.xml"/><Relationship Id="rId43" Type="http://schemas.openxmlformats.org/officeDocument/2006/relationships/slide" Target="slides/slide19.xml"/><Relationship Id="rId48" Type="http://schemas.openxmlformats.org/officeDocument/2006/relationships/presProps" Target="presProps.xml"/><Relationship Id="rId8" Type="http://schemas.openxmlformats.org/officeDocument/2006/relationships/slideMaster" Target="slideMasters/slideMaster8.xml"/><Relationship Id="rId51" Type="http://schemas.openxmlformats.org/officeDocument/2006/relationships/tableStyles" Target="tableStyles.xml"/><Relationship Id="rId3" Type="http://schemas.openxmlformats.org/officeDocument/2006/relationships/slideMaster" Target="slideMasters/slideMaster3.xml"/><Relationship Id="rId12" Type="http://schemas.openxmlformats.org/officeDocument/2006/relationships/slideMaster" Target="slideMasters/slideMaster12.xml"/><Relationship Id="rId17" Type="http://schemas.openxmlformats.org/officeDocument/2006/relationships/slideMaster" Target="slideMasters/slideMaster17.xml"/><Relationship Id="rId25" Type="http://schemas.openxmlformats.org/officeDocument/2006/relationships/slide" Target="slides/slide1.xml"/><Relationship Id="rId33" Type="http://schemas.openxmlformats.org/officeDocument/2006/relationships/slide" Target="slides/slide9.xml"/><Relationship Id="rId38" Type="http://schemas.openxmlformats.org/officeDocument/2006/relationships/slide" Target="slides/slide14.xml"/><Relationship Id="rId46" Type="http://schemas.openxmlformats.org/officeDocument/2006/relationships/slide" Target="slides/slide22.xml"/><Relationship Id="rId20" Type="http://schemas.openxmlformats.org/officeDocument/2006/relationships/slideMaster" Target="slideMasters/slideMaster20.xml"/><Relationship Id="rId41" Type="http://schemas.openxmlformats.org/officeDocument/2006/relationships/slide" Target="slides/slide17.xml"/><Relationship Id="rId1" Type="http://schemas.openxmlformats.org/officeDocument/2006/relationships/slideMaster" Target="slideMasters/slideMaster1.xml"/><Relationship Id="rId6" Type="http://schemas.openxmlformats.org/officeDocument/2006/relationships/slideMaster" Target="slideMasters/slideMaster6.xml"/></Relationships>
</file>

<file path=ppt/media/image1.png>
</file>

<file path=ppt/media/image10.jpeg>
</file>

<file path=ppt/media/image11.png>
</file>

<file path=ppt/media/image12.jpeg>
</file>

<file path=ppt/media/image13.png>
</file>

<file path=ppt/media/image14.jpeg>
</file>

<file path=ppt/media/image15.png>
</file>

<file path=ppt/media/image16.jpeg>
</file>

<file path=ppt/media/image17.png>
</file>

<file path=ppt/media/image18.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p:spTree>
      <p:nvGrpSpPr>
        <p:cNvPr id="1" name=""/>
        <p:cNvGrpSpPr/>
        <p:nvPr/>
      </p:nvGrpSpPr>
      <p:grpSpPr>
        <a:xfrm>
          <a:off x="0" y="0"/>
          <a:ext cx="0" cy="0"/>
          <a:chOff x="0" y="0"/>
          <a:chExt cx="0" cy="0"/>
        </a:xfrm>
      </p:grpSpPr>
      <p:sp>
        <p:nvSpPr>
          <p:cNvPr id="3" name="PlaceHolder 1"/>
          <p:cNvSpPr>
            <a:spLocks noGrp="1"/>
          </p:cNvSpPr>
          <p:nvPr>
            <p:ph type="title"/>
          </p:nvPr>
        </p:nvSpPr>
        <p:spPr>
          <a:xfrm>
            <a:off x="565560" y="504720"/>
            <a:ext cx="5089680" cy="10584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4"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indent="0" algn="ctr">
              <a:buNone/>
            </a:pPr>
            <a:endParaRPr lang="en-US" sz="3200" b="0" strike="noStrike" spc="-1">
              <a:solidFill>
                <a:srgbClr val="FFFFFF"/>
              </a:solidFill>
              <a:latin typeface="OpenSymbo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_1_1_1_1_1">
    <p:spTree>
      <p:nvGrpSpPr>
        <p:cNvPr id="1" name=""/>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_1_1_1_1_1_1">
    <p:spTree>
      <p:nvGrpSpPr>
        <p:cNvPr id="1" name=""/>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SECTION_HEADER">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_1_1_1_1_1_1_1">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_1_1_1_1_1_1_1_1">
    <p:spTree>
      <p:nvGrpSpPr>
        <p:cNvPr id="1" name=""/>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x" preserve="1">
  <p:cSld name="TITLE_AND_BODY">
    <p:spTree>
      <p:nvGrpSpPr>
        <p:cNvPr id="1" name=""/>
        <p:cNvGrpSpPr/>
        <p:nvPr/>
      </p:nvGrpSpPr>
      <p:grpSpPr>
        <a:xfrm>
          <a:off x="0" y="0"/>
          <a:ext cx="0" cy="0"/>
          <a:chOff x="0" y="0"/>
          <a:chExt cx="0" cy="0"/>
        </a:xfrm>
      </p:grpSpPr>
      <p:sp>
        <p:nvSpPr>
          <p:cNvPr id="54" name="PlaceHolder 1"/>
          <p:cNvSpPr>
            <a:spLocks noGrp="1"/>
          </p:cNvSpPr>
          <p:nvPr>
            <p:ph type="title"/>
          </p:nvPr>
        </p:nvSpPr>
        <p:spPr>
          <a:xfrm>
            <a:off x="565560" y="504720"/>
            <a:ext cx="5089680" cy="10584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55"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_AND_TWO_COLUMNS">
    <p:spTree>
      <p:nvGrpSpPr>
        <p:cNvPr id="1" name=""/>
        <p:cNvGrpSpPr/>
        <p:nvPr/>
      </p:nvGrpSpPr>
      <p:grpSpPr>
        <a:xfrm>
          <a:off x="0" y="0"/>
          <a:ext cx="0" cy="0"/>
          <a:chOff x="0" y="0"/>
          <a:chExt cx="0" cy="0"/>
        </a:xfrm>
      </p:grpSpPr>
      <p:sp>
        <p:nvSpPr>
          <p:cNvPr id="61" name="PlaceHolder 1"/>
          <p:cNvSpPr>
            <a:spLocks noGrp="1"/>
          </p:cNvSpPr>
          <p:nvPr>
            <p:ph type="title"/>
          </p:nvPr>
        </p:nvSpPr>
        <p:spPr>
          <a:xfrm>
            <a:off x="565560" y="504720"/>
            <a:ext cx="5089680" cy="10584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62"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
        <p:nvSpPr>
          <p:cNvPr id="63"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_ONLY">
    <p:spTree>
      <p:nvGrpSpPr>
        <p:cNvPr id="1" name=""/>
        <p:cNvGrpSpPr/>
        <p:nvPr/>
      </p:nvGrpSpPr>
      <p:grpSpPr>
        <a:xfrm>
          <a:off x="0" y="0"/>
          <a:ext cx="0" cy="0"/>
          <a:chOff x="0" y="0"/>
          <a:chExt cx="0" cy="0"/>
        </a:xfrm>
      </p:grpSpPr>
      <p:sp>
        <p:nvSpPr>
          <p:cNvPr id="66" name="PlaceHolder 1"/>
          <p:cNvSpPr>
            <a:spLocks noGrp="1"/>
          </p:cNvSpPr>
          <p:nvPr>
            <p:ph type="title"/>
          </p:nvPr>
        </p:nvSpPr>
        <p:spPr>
          <a:xfrm>
            <a:off x="565560" y="504720"/>
            <a:ext cx="5089680" cy="10584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ONE_COLUMN_TEXT">
    <p:spTree>
      <p:nvGrpSpPr>
        <p:cNvPr id="1" name=""/>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MAIN_POINT">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IG_NUMBER">
    <p:spTree>
      <p:nvGrpSpPr>
        <p:cNvPr id="1" name=""/>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SECTION_TITLE_AND_DESCRIPTION">
    <p:spTree>
      <p:nvGrpSpPr>
        <p:cNvPr id="1" name=""/>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CAPTION_ONLY">
    <p:spTree>
      <p:nvGrpSpPr>
        <p:cNvPr id="1" name=""/>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simple-light-2">
    <p:spTree>
      <p:nvGrpSpPr>
        <p:cNvPr id="1" name=""/>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CUSTOM_2_1">
    <p:spTree>
      <p:nvGrpSpPr>
        <p:cNvPr id="1" name=""/>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CUSTOM_2_1_1">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_1_1_1_1_2_1">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CUSTOM">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ONE_COLUMN_TEXT_1">
    <p:spTree>
      <p:nvGrpSpPr>
        <p:cNvPr id="1" name=""/>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ITLE_ONLY_1">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TITLE_ONLY_2">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_1_1_1_2">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theme" Target="../theme/theme10.xml"/><Relationship Id="rId1" Type="http://schemas.openxmlformats.org/officeDocument/2006/relationships/slideLayout" Target="../slideLayouts/slideLayout10.xml"/></Relationships>
</file>

<file path=ppt/slideMasters/_rels/slideMaster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11.xml"/><Relationship Id="rId1" Type="http://schemas.openxmlformats.org/officeDocument/2006/relationships/slideLayout" Target="../slideLayouts/slideLayout11.xml"/><Relationship Id="rId4" Type="http://schemas.openxmlformats.org/officeDocument/2006/relationships/image" Target="../media/image6.png"/></Relationships>
</file>

<file path=ppt/slideMasters/_rels/slideMaster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theme" Target="../theme/theme12.xml"/><Relationship Id="rId1" Type="http://schemas.openxmlformats.org/officeDocument/2006/relationships/slideLayout" Target="../slideLayouts/slideLayout12.xml"/></Relationships>
</file>

<file path=ppt/slideMasters/_rels/slideMaster13.xml.rels><?xml version="1.0" encoding="UTF-8" standalone="yes"?>
<Relationships xmlns="http://schemas.openxmlformats.org/package/2006/relationships"><Relationship Id="rId2" Type="http://schemas.openxmlformats.org/officeDocument/2006/relationships/theme" Target="../theme/theme13.xml"/><Relationship Id="rId1" Type="http://schemas.openxmlformats.org/officeDocument/2006/relationships/slideLayout" Target="../slideLayouts/slideLayout13.xml"/></Relationships>
</file>

<file path=ppt/slideMasters/_rels/slideMaster14.xml.rels><?xml version="1.0" encoding="UTF-8" standalone="yes"?>
<Relationships xmlns="http://schemas.openxmlformats.org/package/2006/relationships"><Relationship Id="rId2" Type="http://schemas.openxmlformats.org/officeDocument/2006/relationships/theme" Target="../theme/theme14.xml"/><Relationship Id="rId1" Type="http://schemas.openxmlformats.org/officeDocument/2006/relationships/slideLayout" Target="../slideLayouts/slideLayout14.xml"/></Relationships>
</file>

<file path=ppt/slideMasters/_rels/slideMaster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theme" Target="../theme/theme15.xml"/><Relationship Id="rId1" Type="http://schemas.openxmlformats.org/officeDocument/2006/relationships/slideLayout" Target="../slideLayouts/slideLayout15.xml"/></Relationships>
</file>

<file path=ppt/slideMasters/_rels/slideMaster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16.xml"/><Relationship Id="rId1" Type="http://schemas.openxmlformats.org/officeDocument/2006/relationships/slideLayout" Target="../slideLayouts/slideLayout16.xml"/><Relationship Id="rId4" Type="http://schemas.openxmlformats.org/officeDocument/2006/relationships/image" Target="../media/image6.png"/></Relationships>
</file>

<file path=ppt/slideMasters/_rels/slideMaster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theme" Target="../theme/theme17.xml"/><Relationship Id="rId1" Type="http://schemas.openxmlformats.org/officeDocument/2006/relationships/slideLayout" Target="../slideLayouts/slideLayout17.xml"/></Relationships>
</file>

<file path=ppt/slideMasters/_rels/slideMaster18.xml.rels><?xml version="1.0" encoding="UTF-8" standalone="yes"?>
<Relationships xmlns="http://schemas.openxmlformats.org/package/2006/relationships"><Relationship Id="rId2" Type="http://schemas.openxmlformats.org/officeDocument/2006/relationships/theme" Target="../theme/theme18.xml"/><Relationship Id="rId1" Type="http://schemas.openxmlformats.org/officeDocument/2006/relationships/slideLayout" Target="../slideLayouts/slideLayout18.xml"/></Relationships>
</file>

<file path=ppt/slideMasters/_rels/slideMaster19.xml.rels><?xml version="1.0" encoding="UTF-8" standalone="yes"?>
<Relationships xmlns="http://schemas.openxmlformats.org/package/2006/relationships"><Relationship Id="rId2" Type="http://schemas.openxmlformats.org/officeDocument/2006/relationships/theme" Target="../theme/theme19.xml"/><Relationship Id="rId1" Type="http://schemas.openxmlformats.org/officeDocument/2006/relationships/slideLayout" Target="../slideLayouts/slideLayout1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20.xml.rels><?xml version="1.0" encoding="UTF-8" standalone="yes"?>
<Relationships xmlns="http://schemas.openxmlformats.org/package/2006/relationships"><Relationship Id="rId2" Type="http://schemas.openxmlformats.org/officeDocument/2006/relationships/theme" Target="../theme/theme20.xml"/><Relationship Id="rId1" Type="http://schemas.openxmlformats.org/officeDocument/2006/relationships/slideLayout" Target="../slideLayouts/slideLayout20.xml"/></Relationships>
</file>

<file path=ppt/slideMasters/_rels/slideMaster21.xml.rels><?xml version="1.0" encoding="UTF-8" standalone="yes"?>
<Relationships xmlns="http://schemas.openxmlformats.org/package/2006/relationships"><Relationship Id="rId2" Type="http://schemas.openxmlformats.org/officeDocument/2006/relationships/theme" Target="../theme/theme21.xml"/><Relationship Id="rId1" Type="http://schemas.openxmlformats.org/officeDocument/2006/relationships/slideLayout" Target="../slideLayouts/slideLayout21.xml"/></Relationships>
</file>

<file path=ppt/slideMasters/_rels/slideMaster22.xml.rels><?xml version="1.0" encoding="UTF-8" standalone="yes"?>
<Relationships xmlns="http://schemas.openxmlformats.org/package/2006/relationships"><Relationship Id="rId2" Type="http://schemas.openxmlformats.org/officeDocument/2006/relationships/theme" Target="../theme/theme22.xml"/><Relationship Id="rId1" Type="http://schemas.openxmlformats.org/officeDocument/2006/relationships/slideLayout" Target="../slideLayouts/slideLayout22.xml"/></Relationships>
</file>

<file path=ppt/slideMasters/_rels/slideMaster23.xml.rels><?xml version="1.0" encoding="UTF-8" standalone="yes"?>
<Relationships xmlns="http://schemas.openxmlformats.org/package/2006/relationships"><Relationship Id="rId2" Type="http://schemas.openxmlformats.org/officeDocument/2006/relationships/theme" Target="../theme/theme23.xml"/><Relationship Id="rId1" Type="http://schemas.openxmlformats.org/officeDocument/2006/relationships/slideLayout" Target="../slideLayouts/slideLayout23.xml"/></Relationships>
</file>

<file path=ppt/slideMasters/_rels/slideMaster24.xml.rels><?xml version="1.0" encoding="UTF-8" standalone="yes"?>
<Relationships xmlns="http://schemas.openxmlformats.org/package/2006/relationships"><Relationship Id="rId2" Type="http://schemas.openxmlformats.org/officeDocument/2006/relationships/theme" Target="../theme/theme24.xml"/><Relationship Id="rId1" Type="http://schemas.openxmlformats.org/officeDocument/2006/relationships/slideLayout" Target="../slideLayouts/slideLayout24.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4.xml"/><Relationship Id="rId1" Type="http://schemas.openxmlformats.org/officeDocument/2006/relationships/slideLayout" Target="../slideLayouts/slideLayout4.xml"/></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5.xml"/><Relationship Id="rId1" Type="http://schemas.openxmlformats.org/officeDocument/2006/relationships/slideLayout" Target="../slideLayouts/slideLayout5.xml"/></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theme" Target="../theme/theme6.xml"/><Relationship Id="rId1" Type="http://schemas.openxmlformats.org/officeDocument/2006/relationships/slideLayout" Target="../slideLayouts/slideLayout6.xml"/></Relationships>
</file>

<file path=ppt/slideMasters/_rels/slideMaster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theme" Target="../theme/theme7.xml"/><Relationship Id="rId1" Type="http://schemas.openxmlformats.org/officeDocument/2006/relationships/slideLayout" Target="../slideLayouts/slideLayout7.xml"/><Relationship Id="rId4" Type="http://schemas.openxmlformats.org/officeDocument/2006/relationships/image" Target="../media/image6.png"/></Relationships>
</file>

<file path=ppt/slideMasters/_rels/slideMaster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theme" Target="../theme/theme8.xml"/><Relationship Id="rId1" Type="http://schemas.openxmlformats.org/officeDocument/2006/relationships/slideLayout" Target="../slideLayouts/slideLayout8.xml"/></Relationships>
</file>

<file path=ppt/slideMasters/_rels/slideMaster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theme" Target="../theme/theme9.xml"/><Relationship Id="rId1"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3" name="Google Shape;9;p2"/>
          <p:cNvPicPr/>
          <p:nvPr/>
        </p:nvPicPr>
        <p:blipFill>
          <a:blip r:embed="rId3"/>
          <a:srcRect l="3724"/>
          <a:stretch/>
        </p:blipFill>
        <p:spPr>
          <a:xfrm>
            <a:off x="0" y="0"/>
            <a:ext cx="9143640" cy="5143320"/>
          </a:xfrm>
          <a:prstGeom prst="rect">
            <a:avLst/>
          </a:prstGeom>
          <a:ln w="0">
            <a:noFill/>
          </a:ln>
        </p:spPr>
      </p:pic>
      <p:sp>
        <p:nvSpPr>
          <p:cNvPr id="4" name="PlaceHolder 1"/>
          <p:cNvSpPr>
            <a:spLocks noGrp="1"/>
          </p:cNvSpPr>
          <p:nvPr>
            <p:ph type="title"/>
          </p:nvPr>
        </p:nvSpPr>
        <p:spPr>
          <a:xfrm>
            <a:off x="511920" y="490680"/>
            <a:ext cx="5024520" cy="1759320"/>
          </a:xfrm>
          <a:prstGeom prst="rect">
            <a:avLst/>
          </a:prstGeom>
          <a:noFill/>
          <a:ln w="0">
            <a:noFill/>
          </a:ln>
        </p:spPr>
        <p:txBody>
          <a:bodyPr lIns="91440" tIns="91440" rIns="91440" bIns="91440" anchor="b">
            <a:noAutofit/>
          </a:bodyPr>
          <a:lstStyle/>
          <a:p>
            <a:pPr indent="0">
              <a:buNone/>
            </a:pPr>
            <a:r>
              <a:rPr lang="fr-FR" sz="4800" b="0" strike="noStrike" spc="-1">
                <a:solidFill>
                  <a:schemeClr val="dk1"/>
                </a:solidFill>
                <a:latin typeface="Arial"/>
              </a:rPr>
              <a:t>Click to edit the title text format</a:t>
            </a:r>
          </a:p>
        </p:txBody>
      </p:sp>
      <p:sp>
        <p:nvSpPr>
          <p:cNvPr id="2" name="PlaceHolder 2"/>
          <p:cNvSpPr>
            <a:spLocks noGrp="1"/>
          </p:cNvSpPr>
          <p:nvPr>
            <p:ph type="body"/>
          </p:nvPr>
        </p:nvSpPr>
        <p:spPr>
          <a:xfrm>
            <a:off x="5585760" y="691200"/>
            <a:ext cx="3469320" cy="4452120"/>
          </a:xfrm>
          <a:prstGeom prst="rect">
            <a:avLst/>
          </a:prstGeom>
          <a:noFill/>
          <a:ln w="0">
            <a:noFill/>
          </a:ln>
        </p:spPr>
        <p:txBody>
          <a:bodyPr lIns="90000" tIns="45000" rIns="90000" bIns="45000" anchor="t">
            <a:normAutofit/>
          </a:bodyPr>
          <a:lstStyle/>
          <a:p>
            <a:pPr marL="432000" indent="-324000">
              <a:spcBef>
                <a:spcPts val="1417"/>
              </a:spcBef>
              <a:buClr>
                <a:srgbClr val="FFFFFF"/>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8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30" name="Google Shape;92;p19"/>
          <p:cNvPicPr/>
          <p:nvPr/>
        </p:nvPicPr>
        <p:blipFill>
          <a:blip r:embed="rId3"/>
          <a:stretch/>
        </p:blipFill>
        <p:spPr>
          <a:xfrm rot="10800000" flipH="1">
            <a:off x="0" y="192240"/>
            <a:ext cx="9143640" cy="4951080"/>
          </a:xfrm>
          <a:prstGeom prst="rect">
            <a:avLst/>
          </a:prstGeom>
          <a:ln w="0">
            <a:noFill/>
          </a:ln>
        </p:spPr>
      </p:pic>
      <p:sp>
        <p:nvSpPr>
          <p:cNvPr id="31" name="PlaceHolder 1"/>
          <p:cNvSpPr>
            <a:spLocks noGrp="1"/>
          </p:cNvSpPr>
          <p:nvPr>
            <p:ph type="title"/>
          </p:nvPr>
        </p:nvSpPr>
        <p:spPr>
          <a:xfrm>
            <a:off x="413280" y="309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
        <p:nvSpPr>
          <p:cNvPr id="32" name="PlaceHolder 2"/>
          <p:cNvSpPr>
            <a:spLocks noGrp="1"/>
          </p:cNvSpPr>
          <p:nvPr>
            <p:ph type="title"/>
          </p:nvPr>
        </p:nvSpPr>
        <p:spPr>
          <a:xfrm>
            <a:off x="5316480" y="3476520"/>
            <a:ext cx="794520" cy="310320"/>
          </a:xfrm>
          <a:prstGeom prst="rect">
            <a:avLst/>
          </a:prstGeom>
          <a:noFill/>
          <a:ln w="0">
            <a:noFill/>
          </a:ln>
        </p:spPr>
        <p:txBody>
          <a:bodyPr lIns="91440" tIns="91440" rIns="91440" bIns="91440" anchor="b">
            <a:noAutofit/>
          </a:bodyPr>
          <a:lstStyle/>
          <a:p>
            <a:pPr indent="0">
              <a:lnSpc>
                <a:spcPct val="100000"/>
              </a:lnSpc>
              <a:buNone/>
            </a:pPr>
            <a:r>
              <a:rPr lang="fr-FR" sz="2000" b="0" strike="noStrike" spc="-1">
                <a:solidFill>
                  <a:schemeClr val="lt2"/>
                </a:solidFill>
                <a:latin typeface="Goldman"/>
                <a:ea typeface="Goldman"/>
              </a:rPr>
              <a:t>xx%</a:t>
            </a:r>
            <a:endParaRPr lang="fr-FR" sz="2000" b="0" strike="noStrike" spc="-1">
              <a:solidFill>
                <a:schemeClr val="dk1"/>
              </a:solidFill>
              <a:latin typeface="Arial"/>
            </a:endParaRPr>
          </a:p>
        </p:txBody>
      </p:sp>
      <p:sp>
        <p:nvSpPr>
          <p:cNvPr id="33" name="PlaceHolder 3"/>
          <p:cNvSpPr>
            <a:spLocks noGrp="1"/>
          </p:cNvSpPr>
          <p:nvPr>
            <p:ph type="title"/>
          </p:nvPr>
        </p:nvSpPr>
        <p:spPr>
          <a:xfrm>
            <a:off x="5316480" y="1667880"/>
            <a:ext cx="794520" cy="310320"/>
          </a:xfrm>
          <a:prstGeom prst="rect">
            <a:avLst/>
          </a:prstGeom>
          <a:noFill/>
          <a:ln w="0">
            <a:noFill/>
          </a:ln>
        </p:spPr>
        <p:txBody>
          <a:bodyPr lIns="91440" tIns="91440" rIns="91440" bIns="91440" anchor="b">
            <a:noAutofit/>
          </a:bodyPr>
          <a:lstStyle/>
          <a:p>
            <a:pPr indent="0">
              <a:lnSpc>
                <a:spcPct val="100000"/>
              </a:lnSpc>
              <a:buNone/>
            </a:pPr>
            <a:r>
              <a:rPr lang="fr-FR" sz="2000" b="0" strike="noStrike" spc="-1">
                <a:solidFill>
                  <a:schemeClr val="lt2"/>
                </a:solidFill>
                <a:latin typeface="Goldman"/>
                <a:ea typeface="Goldman"/>
              </a:rPr>
              <a:t>xx%</a:t>
            </a:r>
            <a:endParaRPr lang="fr-FR" sz="2000" b="0" strike="noStrike" spc="-1">
              <a:solidFill>
                <a:schemeClr val="dk1"/>
              </a:solidFill>
              <a:latin typeface="Arial"/>
            </a:endParaRPr>
          </a:p>
        </p:txBody>
      </p:sp>
      <p:sp>
        <p:nvSpPr>
          <p:cNvPr id="34" name="PlaceHolder 4"/>
          <p:cNvSpPr>
            <a:spLocks noGrp="1"/>
          </p:cNvSpPr>
          <p:nvPr>
            <p:ph type="title"/>
          </p:nvPr>
        </p:nvSpPr>
        <p:spPr>
          <a:xfrm>
            <a:off x="2865240" y="1668240"/>
            <a:ext cx="792720" cy="310320"/>
          </a:xfrm>
          <a:prstGeom prst="rect">
            <a:avLst/>
          </a:prstGeom>
          <a:noFill/>
          <a:ln w="0">
            <a:noFill/>
          </a:ln>
        </p:spPr>
        <p:txBody>
          <a:bodyPr lIns="91440" tIns="91440" rIns="91440" bIns="91440" anchor="b">
            <a:noAutofit/>
          </a:bodyPr>
          <a:lstStyle/>
          <a:p>
            <a:pPr indent="0">
              <a:lnSpc>
                <a:spcPct val="100000"/>
              </a:lnSpc>
              <a:buNone/>
            </a:pPr>
            <a:r>
              <a:rPr lang="fr-FR" sz="2000" b="0" strike="noStrike" spc="-1">
                <a:solidFill>
                  <a:schemeClr val="lt2"/>
                </a:solidFill>
                <a:latin typeface="Goldman"/>
                <a:ea typeface="Goldman"/>
              </a:rPr>
              <a:t>xx%</a:t>
            </a:r>
            <a:endParaRPr lang="fr-FR" sz="2000" b="0" strike="noStrike" spc="-1">
              <a:solidFill>
                <a:schemeClr val="dk1"/>
              </a:solidFill>
              <a:latin typeface="Arial"/>
            </a:endParaRPr>
          </a:p>
        </p:txBody>
      </p:sp>
      <p:sp>
        <p:nvSpPr>
          <p:cNvPr id="35" name="PlaceHolder 5"/>
          <p:cNvSpPr>
            <a:spLocks noGrp="1"/>
          </p:cNvSpPr>
          <p:nvPr>
            <p:ph type="title"/>
          </p:nvPr>
        </p:nvSpPr>
        <p:spPr>
          <a:xfrm>
            <a:off x="2864520" y="3476520"/>
            <a:ext cx="794520" cy="310320"/>
          </a:xfrm>
          <a:prstGeom prst="rect">
            <a:avLst/>
          </a:prstGeom>
          <a:noFill/>
          <a:ln w="0">
            <a:noFill/>
          </a:ln>
        </p:spPr>
        <p:txBody>
          <a:bodyPr lIns="91440" tIns="91440" rIns="91440" bIns="91440" anchor="b">
            <a:noAutofit/>
          </a:bodyPr>
          <a:lstStyle/>
          <a:p>
            <a:pPr indent="0">
              <a:lnSpc>
                <a:spcPct val="100000"/>
              </a:lnSpc>
              <a:buNone/>
            </a:pPr>
            <a:r>
              <a:rPr lang="fr-FR" sz="2000" b="0" strike="noStrike" spc="-1">
                <a:solidFill>
                  <a:schemeClr val="lt2"/>
                </a:solidFill>
                <a:latin typeface="Goldman"/>
                <a:ea typeface="Goldman"/>
              </a:rPr>
              <a:t>xx%</a:t>
            </a:r>
            <a:endParaRPr lang="fr-FR" sz="2000" b="0" strike="noStrike" spc="-1">
              <a:solidFill>
                <a:schemeClr val="dk1"/>
              </a:solidFill>
              <a:latin typeface="Arial"/>
            </a:endParaRPr>
          </a:p>
        </p:txBody>
      </p:sp>
      <p:sp>
        <p:nvSpPr>
          <p:cNvPr id="36" name="PlaceHolder 6"/>
          <p:cNvSpPr>
            <a:spLocks noGrp="1"/>
          </p:cNvSpPr>
          <p:nvPr>
            <p:ph type="title"/>
          </p:nvPr>
        </p:nvSpPr>
        <p:spPr>
          <a:xfrm>
            <a:off x="412200" y="1667880"/>
            <a:ext cx="794520" cy="310320"/>
          </a:xfrm>
          <a:prstGeom prst="rect">
            <a:avLst/>
          </a:prstGeom>
          <a:noFill/>
          <a:ln w="0">
            <a:noFill/>
          </a:ln>
        </p:spPr>
        <p:txBody>
          <a:bodyPr lIns="91440" tIns="91440" rIns="91440" bIns="91440" anchor="b">
            <a:noAutofit/>
          </a:bodyPr>
          <a:lstStyle/>
          <a:p>
            <a:pPr indent="0">
              <a:lnSpc>
                <a:spcPct val="100000"/>
              </a:lnSpc>
              <a:buNone/>
            </a:pPr>
            <a:r>
              <a:rPr lang="fr-FR" sz="2000" b="0" strike="noStrike" spc="-1">
                <a:solidFill>
                  <a:schemeClr val="lt2"/>
                </a:solidFill>
                <a:latin typeface="Goldman"/>
                <a:ea typeface="Goldman"/>
              </a:rPr>
              <a:t>xx%</a:t>
            </a:r>
            <a:endParaRPr lang="fr-FR" sz="2000" b="0" strike="noStrike" spc="-1">
              <a:solidFill>
                <a:schemeClr val="dk1"/>
              </a:solidFill>
              <a:latin typeface="Arial"/>
            </a:endParaRPr>
          </a:p>
        </p:txBody>
      </p:sp>
      <p:sp>
        <p:nvSpPr>
          <p:cNvPr id="37" name="PlaceHolder 7"/>
          <p:cNvSpPr>
            <a:spLocks noGrp="1"/>
          </p:cNvSpPr>
          <p:nvPr>
            <p:ph type="title"/>
          </p:nvPr>
        </p:nvSpPr>
        <p:spPr>
          <a:xfrm>
            <a:off x="412200" y="3476520"/>
            <a:ext cx="794520" cy="310320"/>
          </a:xfrm>
          <a:prstGeom prst="rect">
            <a:avLst/>
          </a:prstGeom>
          <a:noFill/>
          <a:ln w="0">
            <a:noFill/>
          </a:ln>
        </p:spPr>
        <p:txBody>
          <a:bodyPr lIns="91440" tIns="91440" rIns="91440" bIns="91440" anchor="b">
            <a:noAutofit/>
          </a:bodyPr>
          <a:lstStyle/>
          <a:p>
            <a:pPr indent="0">
              <a:lnSpc>
                <a:spcPct val="100000"/>
              </a:lnSpc>
              <a:buNone/>
            </a:pPr>
            <a:r>
              <a:rPr lang="fr-FR" sz="2000" b="0" strike="noStrike" spc="-1">
                <a:solidFill>
                  <a:schemeClr val="lt2"/>
                </a:solidFill>
                <a:latin typeface="Goldman"/>
                <a:ea typeface="Goldman"/>
              </a:rPr>
              <a:t>xx%</a:t>
            </a:r>
            <a:endParaRPr lang="fr-FR" sz="2000" b="0" strike="noStrike" spc="-1">
              <a:solidFill>
                <a:schemeClr val="dk1"/>
              </a:solidFill>
              <a:latin typeface="Arial"/>
            </a:endParaRPr>
          </a:p>
        </p:txBody>
      </p:sp>
    </p:spTree>
  </p:cSld>
  <p:clrMap bg1="lt1" tx1="dk1" bg2="lt2" tx2="dk2" accent1="accent1" accent2="accent2" accent3="accent3" accent4="accent4" accent5="accent5" accent6="accent6" hlink="hlink" folHlink="folHlink"/>
  <p:sldLayoutIdLst>
    <p:sldLayoutId id="214748366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38" name="PlaceHolder 1"/>
          <p:cNvSpPr>
            <a:spLocks noGrp="1"/>
          </p:cNvSpPr>
          <p:nvPr>
            <p:ph type="title"/>
          </p:nvPr>
        </p:nvSpPr>
        <p:spPr>
          <a:xfrm>
            <a:off x="565560" y="510480"/>
            <a:ext cx="4192920" cy="754560"/>
          </a:xfrm>
          <a:prstGeom prst="rect">
            <a:avLst/>
          </a:prstGeom>
          <a:noFill/>
          <a:ln w="0">
            <a:noFill/>
          </a:ln>
        </p:spPr>
        <p:txBody>
          <a:bodyPr lIns="91440" tIns="91440" rIns="91440" bIns="91440" anchor="b">
            <a:noAutofit/>
          </a:bodyPr>
          <a:lstStyle/>
          <a:p>
            <a:pPr indent="0">
              <a:lnSpc>
                <a:spcPct val="100000"/>
              </a:lnSpc>
              <a:buNone/>
            </a:pPr>
            <a:r>
              <a:rPr lang="fr-FR" sz="4500" b="0" strike="noStrike" spc="-1">
                <a:solidFill>
                  <a:schemeClr val="lt2"/>
                </a:solidFill>
                <a:latin typeface="Goldman"/>
                <a:ea typeface="Goldman"/>
              </a:rPr>
              <a:t>xx%</a:t>
            </a:r>
            <a:endParaRPr lang="fr-FR" sz="4500" b="0" strike="noStrike" spc="-1">
              <a:solidFill>
                <a:schemeClr val="dk1"/>
              </a:solidFill>
              <a:latin typeface="Arial"/>
            </a:endParaRPr>
          </a:p>
        </p:txBody>
      </p:sp>
      <p:sp>
        <p:nvSpPr>
          <p:cNvPr id="39" name="PlaceHolder 2"/>
          <p:cNvSpPr>
            <a:spLocks noGrp="1"/>
          </p:cNvSpPr>
          <p:nvPr>
            <p:ph type="title"/>
          </p:nvPr>
        </p:nvSpPr>
        <p:spPr>
          <a:xfrm>
            <a:off x="565560" y="1970280"/>
            <a:ext cx="4192920" cy="754560"/>
          </a:xfrm>
          <a:prstGeom prst="rect">
            <a:avLst/>
          </a:prstGeom>
          <a:noFill/>
          <a:ln w="0">
            <a:noFill/>
          </a:ln>
        </p:spPr>
        <p:txBody>
          <a:bodyPr lIns="91440" tIns="91440" rIns="91440" bIns="91440" anchor="b">
            <a:noAutofit/>
          </a:bodyPr>
          <a:lstStyle/>
          <a:p>
            <a:pPr indent="0">
              <a:lnSpc>
                <a:spcPct val="100000"/>
              </a:lnSpc>
              <a:buNone/>
            </a:pPr>
            <a:r>
              <a:rPr lang="fr-FR" sz="4500" b="0" strike="noStrike" spc="-1">
                <a:solidFill>
                  <a:schemeClr val="lt2"/>
                </a:solidFill>
                <a:latin typeface="Goldman"/>
                <a:ea typeface="Goldman"/>
              </a:rPr>
              <a:t>xx%</a:t>
            </a:r>
            <a:endParaRPr lang="fr-FR" sz="4500" b="0" strike="noStrike" spc="-1">
              <a:solidFill>
                <a:schemeClr val="dk1"/>
              </a:solidFill>
              <a:latin typeface="Arial"/>
            </a:endParaRPr>
          </a:p>
        </p:txBody>
      </p:sp>
      <p:pic>
        <p:nvPicPr>
          <p:cNvPr id="40" name="Google Shape;111;p20"/>
          <p:cNvPicPr/>
          <p:nvPr/>
        </p:nvPicPr>
        <p:blipFill>
          <a:blip r:embed="rId3"/>
          <a:srcRect l="659" r="5106" b="5177"/>
          <a:stretch/>
        </p:blipFill>
        <p:spPr>
          <a:xfrm rot="10800000">
            <a:off x="56880" y="0"/>
            <a:ext cx="9087120" cy="5143320"/>
          </a:xfrm>
          <a:prstGeom prst="rect">
            <a:avLst/>
          </a:prstGeom>
          <a:ln w="0">
            <a:noFill/>
          </a:ln>
        </p:spPr>
      </p:pic>
      <p:pic>
        <p:nvPicPr>
          <p:cNvPr id="41" name="Google Shape;112;p20"/>
          <p:cNvPicPr/>
          <p:nvPr/>
        </p:nvPicPr>
        <p:blipFill>
          <a:blip r:embed="rId4"/>
          <a:srcRect l="73197" t="14242" b="33519"/>
          <a:stretch/>
        </p:blipFill>
        <p:spPr>
          <a:xfrm rot="10800000">
            <a:off x="360" y="2557440"/>
            <a:ext cx="2449440" cy="2585880"/>
          </a:xfrm>
          <a:prstGeom prst="rect">
            <a:avLst/>
          </a:prstGeom>
          <a:ln w="0">
            <a:noFill/>
          </a:ln>
        </p:spPr>
      </p:pic>
      <p:sp>
        <p:nvSpPr>
          <p:cNvPr id="42" name="PlaceHolder 3"/>
          <p:cNvSpPr>
            <a:spLocks noGrp="1"/>
          </p:cNvSpPr>
          <p:nvPr>
            <p:ph type="body"/>
          </p:nvPr>
        </p:nvSpPr>
        <p:spPr>
          <a:xfrm>
            <a:off x="4836600" y="1193400"/>
            <a:ext cx="4307040" cy="3949920"/>
          </a:xfrm>
          <a:prstGeom prst="rect">
            <a:avLst/>
          </a:prstGeom>
          <a:noFill/>
          <a:ln w="0">
            <a:noFill/>
          </a:ln>
        </p:spPr>
        <p:txBody>
          <a:bodyPr lIns="90000" tIns="45000" rIns="90000" bIns="45000" anchor="t">
            <a:normAutofit/>
          </a:bodyPr>
          <a:lstStyle/>
          <a:p>
            <a:pPr marL="432000" indent="-324000">
              <a:spcBef>
                <a:spcPts val="1417"/>
              </a:spcBef>
              <a:buClr>
                <a:srgbClr val="FFFFFF"/>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8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6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43" name="Google Shape;14;p3"/>
          <p:cNvPicPr/>
          <p:nvPr/>
        </p:nvPicPr>
        <p:blipFill>
          <a:blip r:embed="rId3"/>
          <a:srcRect l="3735"/>
          <a:stretch/>
        </p:blipFill>
        <p:spPr>
          <a:xfrm>
            <a:off x="0" y="0"/>
            <a:ext cx="9143640" cy="5143320"/>
          </a:xfrm>
          <a:prstGeom prst="rect">
            <a:avLst/>
          </a:prstGeom>
          <a:ln w="0">
            <a:noFill/>
          </a:ln>
        </p:spPr>
      </p:pic>
      <p:sp>
        <p:nvSpPr>
          <p:cNvPr id="44" name="PlaceHolder 1"/>
          <p:cNvSpPr>
            <a:spLocks noGrp="1"/>
          </p:cNvSpPr>
          <p:nvPr>
            <p:ph type="title"/>
          </p:nvPr>
        </p:nvSpPr>
        <p:spPr>
          <a:xfrm>
            <a:off x="370080" y="2355480"/>
            <a:ext cx="4792680" cy="1581120"/>
          </a:xfrm>
          <a:prstGeom prst="rect">
            <a:avLst/>
          </a:prstGeom>
          <a:noFill/>
          <a:ln w="0">
            <a:noFill/>
          </a:ln>
        </p:spPr>
        <p:txBody>
          <a:bodyPr lIns="91440" tIns="91440" rIns="91440" bIns="91440" anchor="b">
            <a:noAutofit/>
          </a:bodyPr>
          <a:lstStyle/>
          <a:p>
            <a:pPr indent="0">
              <a:buNone/>
            </a:pPr>
            <a:r>
              <a:rPr lang="fr-FR" sz="4600" b="0" strike="noStrike" spc="-1">
                <a:solidFill>
                  <a:schemeClr val="dk1"/>
                </a:solidFill>
                <a:latin typeface="Arial"/>
              </a:rPr>
              <a:t>Click to edit the title text format</a:t>
            </a:r>
          </a:p>
        </p:txBody>
      </p:sp>
      <p:sp>
        <p:nvSpPr>
          <p:cNvPr id="45" name="PlaceHolder 2"/>
          <p:cNvSpPr>
            <a:spLocks noGrp="1"/>
          </p:cNvSpPr>
          <p:nvPr>
            <p:ph type="title"/>
          </p:nvPr>
        </p:nvSpPr>
        <p:spPr>
          <a:xfrm>
            <a:off x="6351120" y="152640"/>
            <a:ext cx="1267920" cy="1269360"/>
          </a:xfrm>
          <a:prstGeom prst="rect">
            <a:avLst/>
          </a:prstGeom>
          <a:noFill/>
          <a:ln w="0">
            <a:noFill/>
          </a:ln>
        </p:spPr>
        <p:txBody>
          <a:bodyPr lIns="91440" tIns="91440" rIns="91440" bIns="91440" anchor="ctr">
            <a:noAutofit/>
          </a:bodyPr>
          <a:lstStyle/>
          <a:p>
            <a:pPr indent="0" algn="ctr">
              <a:lnSpc>
                <a:spcPct val="100000"/>
              </a:lnSpc>
              <a:buNone/>
            </a:pPr>
            <a:r>
              <a:rPr lang="fr-FR" sz="6000" b="0" strike="noStrike" spc="-1">
                <a:solidFill>
                  <a:schemeClr val="dk1"/>
                </a:solidFill>
                <a:latin typeface="Goldman"/>
                <a:ea typeface="Goldman"/>
              </a:rPr>
              <a:t>xx%</a:t>
            </a:r>
            <a:endParaRPr lang="fr-FR" sz="6000" b="0" strike="noStrike" spc="-1">
              <a:solidFill>
                <a:schemeClr val="dk1"/>
              </a:solidFill>
              <a:latin typeface="Arial"/>
            </a:endParaRPr>
          </a:p>
        </p:txBody>
      </p:sp>
      <p:sp>
        <p:nvSpPr>
          <p:cNvPr id="46" name="PlaceHolder 3"/>
          <p:cNvSpPr>
            <a:spLocks noGrp="1"/>
          </p:cNvSpPr>
          <p:nvPr>
            <p:ph type="body"/>
          </p:nvPr>
        </p:nvSpPr>
        <p:spPr>
          <a:xfrm>
            <a:off x="5195520" y="1507320"/>
            <a:ext cx="3948480" cy="2973240"/>
          </a:xfrm>
          <a:prstGeom prst="rect">
            <a:avLst/>
          </a:prstGeom>
          <a:noFill/>
          <a:ln w="0">
            <a:noFill/>
          </a:ln>
        </p:spPr>
        <p:txBody>
          <a:bodyPr lIns="90000" tIns="45000" rIns="90000" bIns="45000" anchor="t">
            <a:normAutofit/>
          </a:bodyPr>
          <a:lstStyle/>
          <a:p>
            <a:pPr marL="432000" indent="-324000">
              <a:spcBef>
                <a:spcPts val="1417"/>
              </a:spcBef>
              <a:buClr>
                <a:srgbClr val="FFFFFF"/>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8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7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51" name="Google Shape;20;p4"/>
          <p:cNvPicPr/>
          <p:nvPr/>
        </p:nvPicPr>
        <p:blipFill>
          <a:blip r:embed="rId3"/>
          <a:srcRect t="-7978" b="7978"/>
          <a:stretch/>
        </p:blipFill>
        <p:spPr>
          <a:xfrm rot="10800000" flipH="1">
            <a:off x="0" y="0"/>
            <a:ext cx="9143640" cy="5143320"/>
          </a:xfrm>
          <a:prstGeom prst="rect">
            <a:avLst/>
          </a:prstGeom>
          <a:ln w="0">
            <a:noFill/>
          </a:ln>
        </p:spPr>
      </p:pic>
      <p:sp>
        <p:nvSpPr>
          <p:cNvPr id="52" name="PlaceHolder 1"/>
          <p:cNvSpPr>
            <a:spLocks noGrp="1"/>
          </p:cNvSpPr>
          <p:nvPr>
            <p:ph type="title"/>
          </p:nvPr>
        </p:nvSpPr>
        <p:spPr>
          <a:xfrm>
            <a:off x="413280" y="309960"/>
            <a:ext cx="81248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
        <p:nvSpPr>
          <p:cNvPr id="53" name="PlaceHolder 2"/>
          <p:cNvSpPr>
            <a:spLocks noGrp="1"/>
          </p:cNvSpPr>
          <p:nvPr>
            <p:ph type="body"/>
          </p:nvPr>
        </p:nvSpPr>
        <p:spPr>
          <a:xfrm>
            <a:off x="413280" y="1089000"/>
            <a:ext cx="8124840" cy="3430440"/>
          </a:xfrm>
          <a:prstGeom prst="rect">
            <a:avLst/>
          </a:prstGeom>
          <a:noFill/>
          <a:ln w="0">
            <a:noFill/>
          </a:ln>
        </p:spPr>
        <p:txBody>
          <a:bodyPr lIns="91440" tIns="91440" rIns="91440" bIns="91440" anchor="t">
            <a:noAutofit/>
          </a:bodyPr>
          <a:lstStyle/>
          <a:p>
            <a:pPr marL="432000" indent="-324000">
              <a:spcBef>
                <a:spcPts val="1417"/>
              </a:spcBef>
              <a:buClr>
                <a:srgbClr val="FFFFFF"/>
              </a:buClr>
              <a:buSzPct val="45000"/>
              <a:buFont typeface="Wingdings" charset="2"/>
              <a:buChar char=""/>
            </a:pPr>
            <a:r>
              <a:rPr lang="fr-FR" sz="12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2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2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2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2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2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2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7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56" name="Google Shape;24;p5"/>
          <p:cNvGrpSpPr/>
          <p:nvPr/>
        </p:nvGrpSpPr>
        <p:grpSpPr>
          <a:xfrm>
            <a:off x="0" y="0"/>
            <a:ext cx="9143640" cy="5143680"/>
            <a:chOff x="0" y="0"/>
            <a:chExt cx="9143640" cy="5143680"/>
          </a:xfrm>
        </p:grpSpPr>
        <p:pic>
          <p:nvPicPr>
            <p:cNvPr id="57" name="Google Shape;25;p5"/>
            <p:cNvPicPr/>
            <p:nvPr/>
          </p:nvPicPr>
          <p:blipFill>
            <a:blip r:embed="rId3"/>
            <a:srcRect l="734" t="14280" r="5031" b="-9100"/>
            <a:stretch/>
          </p:blipFill>
          <p:spPr>
            <a:xfrm rot="10800000" flipH="1">
              <a:off x="0" y="0"/>
              <a:ext cx="9087120" cy="5143320"/>
            </a:xfrm>
            <a:prstGeom prst="rect">
              <a:avLst/>
            </a:prstGeom>
            <a:ln w="0">
              <a:noFill/>
            </a:ln>
          </p:spPr>
        </p:pic>
        <p:pic>
          <p:nvPicPr>
            <p:cNvPr id="58" name="Google Shape;26;p5"/>
            <p:cNvPicPr/>
            <p:nvPr/>
          </p:nvPicPr>
          <p:blipFill>
            <a:blip r:embed="rId4"/>
            <a:srcRect l="72344" t="21048" r="853" b="26716"/>
            <a:stretch/>
          </p:blipFill>
          <p:spPr>
            <a:xfrm>
              <a:off x="6694200" y="0"/>
              <a:ext cx="2449440" cy="2585880"/>
            </a:xfrm>
            <a:prstGeom prst="rect">
              <a:avLst/>
            </a:prstGeom>
            <a:ln w="0">
              <a:noFill/>
            </a:ln>
          </p:spPr>
        </p:pic>
      </p:grpSp>
      <p:sp>
        <p:nvSpPr>
          <p:cNvPr id="59" name="PlaceHolder 1"/>
          <p:cNvSpPr>
            <a:spLocks noGrp="1"/>
          </p:cNvSpPr>
          <p:nvPr>
            <p:ph type="title"/>
          </p:nvPr>
        </p:nvSpPr>
        <p:spPr>
          <a:xfrm>
            <a:off x="413280" y="309960"/>
            <a:ext cx="86864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
        <p:nvSpPr>
          <p:cNvPr id="60" name="PlaceHolder 2"/>
          <p:cNvSpPr>
            <a:spLocks noGrp="1"/>
          </p:cNvSpPr>
          <p:nvPr>
            <p:ph type="body"/>
          </p:nvPr>
        </p:nvSpPr>
        <p:spPr>
          <a:xfrm>
            <a:off x="0" y="1831320"/>
            <a:ext cx="3782160" cy="2440800"/>
          </a:xfrm>
          <a:prstGeom prst="rect">
            <a:avLst/>
          </a:prstGeom>
          <a:noFill/>
          <a:ln w="0">
            <a:noFill/>
          </a:ln>
        </p:spPr>
        <p:txBody>
          <a:bodyPr lIns="90000" tIns="45000" rIns="90000" bIns="45000" anchor="t">
            <a:normAutofit fontScale="87222" lnSpcReduction="10000"/>
          </a:bodyPr>
          <a:lstStyle/>
          <a:p>
            <a:pPr marL="432000" indent="-324000">
              <a:spcBef>
                <a:spcPts val="1417"/>
              </a:spcBef>
              <a:buClr>
                <a:srgbClr val="FFFFFF"/>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8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8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64" name="Google Shape;34;p6"/>
          <p:cNvPicPr/>
          <p:nvPr/>
        </p:nvPicPr>
        <p:blipFill>
          <a:blip r:embed="rId3"/>
          <a:stretch/>
        </p:blipFill>
        <p:spPr>
          <a:xfrm>
            <a:off x="0" y="0"/>
            <a:ext cx="9143640" cy="4951080"/>
          </a:xfrm>
          <a:prstGeom prst="rect">
            <a:avLst/>
          </a:prstGeom>
          <a:ln w="0">
            <a:noFill/>
          </a:ln>
        </p:spPr>
      </p:pic>
      <p:sp>
        <p:nvSpPr>
          <p:cNvPr id="65" name="PlaceHolder 1"/>
          <p:cNvSpPr>
            <a:spLocks noGrp="1"/>
          </p:cNvSpPr>
          <p:nvPr>
            <p:ph type="title"/>
          </p:nvPr>
        </p:nvSpPr>
        <p:spPr>
          <a:xfrm>
            <a:off x="413280" y="309960"/>
            <a:ext cx="833940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8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67" name="PlaceHolder 1"/>
          <p:cNvSpPr>
            <a:spLocks noGrp="1"/>
          </p:cNvSpPr>
          <p:nvPr>
            <p:ph type="title"/>
          </p:nvPr>
        </p:nvSpPr>
        <p:spPr>
          <a:xfrm>
            <a:off x="228600" y="228600"/>
            <a:ext cx="3998160" cy="1445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
        <p:nvSpPr>
          <p:cNvPr id="68" name="PlaceHolder 2"/>
          <p:cNvSpPr>
            <a:spLocks noGrp="1"/>
          </p:cNvSpPr>
          <p:nvPr>
            <p:ph type="body"/>
          </p:nvPr>
        </p:nvSpPr>
        <p:spPr>
          <a:xfrm>
            <a:off x="1609560" y="2066040"/>
            <a:ext cx="3823920" cy="2532240"/>
          </a:xfrm>
          <a:prstGeom prst="rect">
            <a:avLst/>
          </a:prstGeom>
          <a:noFill/>
          <a:ln w="0">
            <a:noFill/>
          </a:ln>
        </p:spPr>
        <p:txBody>
          <a:bodyPr lIns="91440" tIns="91440" rIns="91440" bIns="91440" anchor="t">
            <a:noAutofit/>
          </a:bodyPr>
          <a:lstStyle/>
          <a:p>
            <a:pPr marL="432000" indent="-324000">
              <a:spcBef>
                <a:spcPts val="1417"/>
              </a:spcBef>
              <a:buClr>
                <a:srgbClr val="FFFFFF"/>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4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4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400" b="0" strike="noStrike" spc="-1">
                <a:solidFill>
                  <a:srgbClr val="000000"/>
                </a:solidFill>
                <a:latin typeface="Arial"/>
              </a:rPr>
              <a:t>Seventh Outline Level</a:t>
            </a:r>
          </a:p>
        </p:txBody>
      </p:sp>
      <p:sp>
        <p:nvSpPr>
          <p:cNvPr id="69" name="PlaceHolder 3"/>
          <p:cNvSpPr>
            <a:spLocks noGrp="1"/>
          </p:cNvSpPr>
          <p:nvPr>
            <p:ph type="body"/>
          </p:nvPr>
        </p:nvSpPr>
        <p:spPr>
          <a:xfrm>
            <a:off x="5715720" y="0"/>
            <a:ext cx="3427920" cy="5143320"/>
          </a:xfrm>
          <a:prstGeom prst="rect">
            <a:avLst/>
          </a:prstGeom>
          <a:noFill/>
          <a:ln w="0">
            <a:noFill/>
          </a:ln>
        </p:spPr>
        <p:txBody>
          <a:bodyPr lIns="90000" tIns="45000" rIns="90000" bIns="45000" anchor="t">
            <a:normAutofit fontScale="93333"/>
          </a:bodyPr>
          <a:lstStyle/>
          <a:p>
            <a:pPr marL="432000" indent="-324000">
              <a:spcBef>
                <a:spcPts val="1417"/>
              </a:spcBef>
              <a:buClr>
                <a:srgbClr val="FFFFFF"/>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8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8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70" name="PlaceHolder 1"/>
          <p:cNvSpPr>
            <a:spLocks noGrp="1"/>
          </p:cNvSpPr>
          <p:nvPr>
            <p:ph type="title"/>
          </p:nvPr>
        </p:nvSpPr>
        <p:spPr>
          <a:xfrm>
            <a:off x="1388160" y="1307160"/>
            <a:ext cx="6367320" cy="2529000"/>
          </a:xfrm>
          <a:prstGeom prst="rect">
            <a:avLst/>
          </a:prstGeom>
          <a:noFill/>
          <a:ln w="0">
            <a:noFill/>
          </a:ln>
        </p:spPr>
        <p:txBody>
          <a:bodyPr lIns="91440" tIns="91440" rIns="91440" bIns="91440" anchor="ctr">
            <a:noAutofit/>
          </a:bodyPr>
          <a:lstStyle/>
          <a:p>
            <a:pPr indent="0">
              <a:buNone/>
            </a:pPr>
            <a:r>
              <a:rPr lang="fr-FR" sz="6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8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5" name="PlaceHolder 1"/>
          <p:cNvSpPr>
            <a:spLocks noGrp="1"/>
          </p:cNvSpPr>
          <p:nvPr>
            <p:ph type="title"/>
          </p:nvPr>
        </p:nvSpPr>
        <p:spPr>
          <a:xfrm>
            <a:off x="1284120" y="1953000"/>
            <a:ext cx="6575760" cy="799200"/>
          </a:xfrm>
          <a:prstGeom prst="rect">
            <a:avLst/>
          </a:prstGeom>
          <a:noFill/>
          <a:ln w="0">
            <a:noFill/>
          </a:ln>
        </p:spPr>
        <p:txBody>
          <a:bodyPr lIns="91440" tIns="91440" rIns="91440" bIns="91440" anchor="b">
            <a:noAutofit/>
          </a:bodyPr>
          <a:lstStyle/>
          <a:p>
            <a:pPr indent="0" algn="ctr">
              <a:lnSpc>
                <a:spcPct val="100000"/>
              </a:lnSpc>
              <a:buNone/>
            </a:pPr>
            <a:r>
              <a:rPr lang="fr-FR" sz="6000" b="0" strike="noStrike" spc="-1">
                <a:solidFill>
                  <a:schemeClr val="accent1"/>
                </a:solidFill>
                <a:latin typeface="Goldman"/>
                <a:ea typeface="Goldman"/>
              </a:rPr>
              <a:t>xx%</a:t>
            </a:r>
            <a:endParaRPr lang="fr-FR" sz="6000" b="0" strike="noStrike" spc="-1">
              <a:solidFill>
                <a:schemeClr val="dk1"/>
              </a:solidFill>
              <a:latin typeface="Arial"/>
            </a:endParaRPr>
          </a:p>
        </p:txBody>
      </p:sp>
    </p:spTree>
  </p:cSld>
  <p:clrMap bg1="lt1" tx1="dk1" bg2="lt2" tx2="dk2" accent1="accent1" accent2="accent2" accent3="accent3" accent4="accent4" accent5="accent5" accent6="accent6" hlink="hlink" folHlink="folHlink"/>
  <p:sldLayoutIdLst>
    <p:sldLayoutId id="214748365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71"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8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72" name="PlaceHolder 1"/>
          <p:cNvSpPr>
            <a:spLocks noGrp="1"/>
          </p:cNvSpPr>
          <p:nvPr>
            <p:ph type="body"/>
          </p:nvPr>
        </p:nvSpPr>
        <p:spPr>
          <a:xfrm>
            <a:off x="0" y="0"/>
            <a:ext cx="9143640" cy="5143320"/>
          </a:xfrm>
          <a:prstGeom prst="rect">
            <a:avLst/>
          </a:prstGeom>
          <a:noFill/>
          <a:ln w="0">
            <a:noFill/>
          </a:ln>
        </p:spPr>
        <p:txBody>
          <a:bodyPr lIns="90000" tIns="45000" rIns="90000" bIns="45000" anchor="t">
            <a:normAutofit/>
          </a:bodyPr>
          <a:lstStyle/>
          <a:p>
            <a:pPr marL="432000" indent="-324000">
              <a:spcBef>
                <a:spcPts val="1417"/>
              </a:spcBef>
              <a:buClr>
                <a:srgbClr val="FFFFFF"/>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800" b="0" strike="noStrike" spc="-1">
                <a:solidFill>
                  <a:srgbClr val="000000"/>
                </a:solidFill>
                <a:latin typeface="Arial"/>
              </a:rPr>
              <a:t>Seventh Outline Level</a:t>
            </a:r>
          </a:p>
        </p:txBody>
      </p:sp>
      <p:sp>
        <p:nvSpPr>
          <p:cNvPr id="73" name="PlaceHolder 2"/>
          <p:cNvSpPr>
            <a:spLocks noGrp="1"/>
          </p:cNvSpPr>
          <p:nvPr>
            <p:ph type="title"/>
          </p:nvPr>
        </p:nvSpPr>
        <p:spPr>
          <a:xfrm>
            <a:off x="228600" y="4666320"/>
            <a:ext cx="3355560" cy="248400"/>
          </a:xfrm>
          <a:prstGeom prst="rect">
            <a:avLst/>
          </a:prstGeom>
          <a:solidFill>
            <a:schemeClr val="dk1"/>
          </a:solidFill>
          <a:ln w="0">
            <a:noFill/>
          </a:ln>
        </p:spPr>
        <p:txBody>
          <a:bodyPr lIns="91440" tIns="91440" rIns="91440" bIns="91440" anchor="ctr">
            <a:noAutofit/>
          </a:bodyPr>
          <a:lstStyle/>
          <a:p>
            <a:pPr indent="0">
              <a:buNone/>
            </a:pPr>
            <a:r>
              <a:rPr lang="fr-FR" sz="12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9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9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74" name="Google Shape;126;p26"/>
          <p:cNvSpPr/>
          <p:nvPr/>
        </p:nvSpPr>
        <p:spPr>
          <a:xfrm>
            <a:off x="0" y="-10440"/>
            <a:ext cx="9143640" cy="1180440"/>
          </a:xfrm>
          <a:prstGeom prst="rect">
            <a:avLst/>
          </a:pr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5" name="PlaceHolder 1"/>
          <p:cNvSpPr>
            <a:spLocks noGrp="1"/>
          </p:cNvSpPr>
          <p:nvPr>
            <p:ph type="title"/>
          </p:nvPr>
        </p:nvSpPr>
        <p:spPr>
          <a:xfrm>
            <a:off x="713160" y="539640"/>
            <a:ext cx="7717320" cy="482040"/>
          </a:xfrm>
          <a:prstGeom prst="rect">
            <a:avLst/>
          </a:prstGeom>
          <a:noFill/>
          <a:ln w="0">
            <a:noFill/>
          </a:ln>
        </p:spPr>
        <p:txBody>
          <a:bodyPr lIns="91440" tIns="91440" rIns="91440" bIns="91440" anchor="t">
            <a:noAutofit/>
          </a:bodyPr>
          <a:lstStyle/>
          <a:p>
            <a:pPr indent="0">
              <a:buNone/>
            </a:pPr>
            <a:r>
              <a:rPr lang="fr-FR" sz="22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9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76" name="Google Shape;129;p27"/>
          <p:cNvSpPr/>
          <p:nvPr/>
        </p:nvSpPr>
        <p:spPr>
          <a:xfrm>
            <a:off x="0" y="-10440"/>
            <a:ext cx="9143640" cy="1180440"/>
          </a:xfrm>
          <a:prstGeom prst="rect">
            <a:avLst/>
          </a:pr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7" name="PlaceHolder 1"/>
          <p:cNvSpPr>
            <a:spLocks noGrp="1"/>
          </p:cNvSpPr>
          <p:nvPr>
            <p:ph type="title"/>
          </p:nvPr>
        </p:nvSpPr>
        <p:spPr>
          <a:xfrm>
            <a:off x="728640" y="539640"/>
            <a:ext cx="3347280" cy="482040"/>
          </a:xfrm>
          <a:prstGeom prst="rect">
            <a:avLst/>
          </a:prstGeom>
          <a:noFill/>
          <a:ln w="0">
            <a:noFill/>
          </a:ln>
        </p:spPr>
        <p:txBody>
          <a:bodyPr lIns="91440" tIns="91440" rIns="91440" bIns="91440" anchor="t">
            <a:noAutofit/>
          </a:bodyPr>
          <a:lstStyle/>
          <a:p>
            <a:pPr indent="0">
              <a:buNone/>
            </a:pPr>
            <a:r>
              <a:rPr lang="fr-FR" sz="2200" b="0" strike="noStrike" spc="-1">
                <a:solidFill>
                  <a:schemeClr val="dk1"/>
                </a:solidFill>
                <a:latin typeface="Arial"/>
              </a:rPr>
              <a:t>Click to edit the title text format</a:t>
            </a:r>
          </a:p>
        </p:txBody>
      </p:sp>
      <p:sp>
        <p:nvSpPr>
          <p:cNvPr id="78" name="PlaceHolder 2"/>
          <p:cNvSpPr>
            <a:spLocks noGrp="1"/>
          </p:cNvSpPr>
          <p:nvPr>
            <p:ph type="title"/>
          </p:nvPr>
        </p:nvSpPr>
        <p:spPr>
          <a:xfrm>
            <a:off x="4977720" y="539640"/>
            <a:ext cx="3458160" cy="482040"/>
          </a:xfrm>
          <a:prstGeom prst="rect">
            <a:avLst/>
          </a:prstGeom>
          <a:noFill/>
          <a:ln w="0">
            <a:noFill/>
          </a:ln>
        </p:spPr>
        <p:txBody>
          <a:bodyPr lIns="91440" tIns="91440" rIns="91440" bIns="91440" anchor="t">
            <a:noAutofit/>
          </a:bodyPr>
          <a:lstStyle/>
          <a:p>
            <a:pPr indent="0">
              <a:buNone/>
            </a:pPr>
            <a:r>
              <a:rPr lang="fr-FR" sz="22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9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6" name="Google Shape;54;p13"/>
          <p:cNvPicPr/>
          <p:nvPr/>
        </p:nvPicPr>
        <p:blipFill>
          <a:blip r:embed="rId3"/>
          <a:stretch/>
        </p:blipFill>
        <p:spPr>
          <a:xfrm>
            <a:off x="0" y="3600"/>
            <a:ext cx="9143640" cy="5143320"/>
          </a:xfrm>
          <a:prstGeom prst="rect">
            <a:avLst/>
          </a:prstGeom>
          <a:ln w="0">
            <a:noFill/>
          </a:ln>
        </p:spPr>
      </p:pic>
      <p:sp>
        <p:nvSpPr>
          <p:cNvPr id="7" name="PlaceHolder 1"/>
          <p:cNvSpPr>
            <a:spLocks noGrp="1"/>
          </p:cNvSpPr>
          <p:nvPr>
            <p:ph type="title"/>
          </p:nvPr>
        </p:nvSpPr>
        <p:spPr>
          <a:xfrm>
            <a:off x="282240" y="3918240"/>
            <a:ext cx="865440" cy="310320"/>
          </a:xfrm>
          <a:prstGeom prst="rect">
            <a:avLst/>
          </a:prstGeom>
          <a:noFill/>
          <a:ln w="0">
            <a:noFill/>
          </a:ln>
        </p:spPr>
        <p:txBody>
          <a:bodyPr lIns="91440" tIns="91440" rIns="91440" bIns="91440" anchor="ctr">
            <a:noAutofit/>
          </a:bodyPr>
          <a:lstStyle/>
          <a:p>
            <a:pPr indent="0" algn="ctr">
              <a:lnSpc>
                <a:spcPct val="100000"/>
              </a:lnSpc>
              <a:buNone/>
            </a:pPr>
            <a:r>
              <a:rPr lang="fr-FR" sz="2400" b="0" strike="noStrike" spc="-1">
                <a:solidFill>
                  <a:schemeClr val="lt2"/>
                </a:solidFill>
                <a:latin typeface="Goldman"/>
                <a:ea typeface="Goldman"/>
              </a:rPr>
              <a:t>xx%</a:t>
            </a:r>
            <a:endParaRPr lang="fr-FR" sz="2400" b="0" strike="noStrike" spc="-1">
              <a:solidFill>
                <a:schemeClr val="dk1"/>
              </a:solidFill>
              <a:latin typeface="Arial"/>
            </a:endParaRPr>
          </a:p>
        </p:txBody>
      </p:sp>
      <p:sp>
        <p:nvSpPr>
          <p:cNvPr id="8" name="PlaceHolder 2"/>
          <p:cNvSpPr>
            <a:spLocks noGrp="1"/>
          </p:cNvSpPr>
          <p:nvPr>
            <p:ph type="title"/>
          </p:nvPr>
        </p:nvSpPr>
        <p:spPr>
          <a:xfrm>
            <a:off x="282240" y="2855520"/>
            <a:ext cx="865440" cy="310320"/>
          </a:xfrm>
          <a:prstGeom prst="rect">
            <a:avLst/>
          </a:prstGeom>
          <a:noFill/>
          <a:ln w="0">
            <a:noFill/>
          </a:ln>
        </p:spPr>
        <p:txBody>
          <a:bodyPr lIns="91440" tIns="91440" rIns="91440" bIns="91440" anchor="ctr">
            <a:noAutofit/>
          </a:bodyPr>
          <a:lstStyle/>
          <a:p>
            <a:pPr indent="0" algn="ctr">
              <a:lnSpc>
                <a:spcPct val="100000"/>
              </a:lnSpc>
              <a:buNone/>
            </a:pPr>
            <a:r>
              <a:rPr lang="fr-FR" sz="2400" b="0" strike="noStrike" spc="-1">
                <a:solidFill>
                  <a:schemeClr val="lt2"/>
                </a:solidFill>
                <a:latin typeface="Goldman"/>
                <a:ea typeface="Goldman"/>
              </a:rPr>
              <a:t>xx%</a:t>
            </a:r>
            <a:endParaRPr lang="fr-FR" sz="2400" b="0" strike="noStrike" spc="-1">
              <a:solidFill>
                <a:schemeClr val="dk1"/>
              </a:solidFill>
              <a:latin typeface="Arial"/>
            </a:endParaRPr>
          </a:p>
        </p:txBody>
      </p:sp>
      <p:sp>
        <p:nvSpPr>
          <p:cNvPr id="9" name="PlaceHolder 3"/>
          <p:cNvSpPr>
            <a:spLocks noGrp="1"/>
          </p:cNvSpPr>
          <p:nvPr>
            <p:ph type="title"/>
          </p:nvPr>
        </p:nvSpPr>
        <p:spPr>
          <a:xfrm>
            <a:off x="282960" y="2324160"/>
            <a:ext cx="864000" cy="310320"/>
          </a:xfrm>
          <a:prstGeom prst="rect">
            <a:avLst/>
          </a:prstGeom>
          <a:noFill/>
          <a:ln w="0">
            <a:noFill/>
          </a:ln>
        </p:spPr>
        <p:txBody>
          <a:bodyPr lIns="91440" tIns="91440" rIns="91440" bIns="91440" anchor="ctr">
            <a:noAutofit/>
          </a:bodyPr>
          <a:lstStyle/>
          <a:p>
            <a:pPr indent="0" algn="ctr">
              <a:lnSpc>
                <a:spcPct val="100000"/>
              </a:lnSpc>
              <a:buNone/>
            </a:pPr>
            <a:r>
              <a:rPr lang="fr-FR" sz="2400" b="0" strike="noStrike" spc="-1">
                <a:solidFill>
                  <a:schemeClr val="lt2"/>
                </a:solidFill>
                <a:latin typeface="Goldman"/>
                <a:ea typeface="Goldman"/>
              </a:rPr>
              <a:t>xx%</a:t>
            </a:r>
            <a:endParaRPr lang="fr-FR" sz="2400" b="0" strike="noStrike" spc="-1">
              <a:solidFill>
                <a:schemeClr val="dk1"/>
              </a:solidFill>
              <a:latin typeface="Arial"/>
            </a:endParaRPr>
          </a:p>
        </p:txBody>
      </p:sp>
      <p:sp>
        <p:nvSpPr>
          <p:cNvPr id="10" name="PlaceHolder 4"/>
          <p:cNvSpPr>
            <a:spLocks noGrp="1"/>
          </p:cNvSpPr>
          <p:nvPr>
            <p:ph type="title"/>
          </p:nvPr>
        </p:nvSpPr>
        <p:spPr>
          <a:xfrm>
            <a:off x="282240" y="3386880"/>
            <a:ext cx="865440" cy="310320"/>
          </a:xfrm>
          <a:prstGeom prst="rect">
            <a:avLst/>
          </a:prstGeom>
          <a:noFill/>
          <a:ln w="0">
            <a:noFill/>
          </a:ln>
        </p:spPr>
        <p:txBody>
          <a:bodyPr lIns="91440" tIns="91440" rIns="91440" bIns="91440" anchor="ctr">
            <a:noAutofit/>
          </a:bodyPr>
          <a:lstStyle/>
          <a:p>
            <a:pPr indent="0" algn="ctr">
              <a:lnSpc>
                <a:spcPct val="100000"/>
              </a:lnSpc>
              <a:buNone/>
            </a:pPr>
            <a:r>
              <a:rPr lang="fr-FR" sz="2400" b="0" strike="noStrike" spc="-1">
                <a:solidFill>
                  <a:schemeClr val="lt2"/>
                </a:solidFill>
                <a:latin typeface="Goldman"/>
                <a:ea typeface="Goldman"/>
              </a:rPr>
              <a:t>xx%</a:t>
            </a:r>
            <a:endParaRPr lang="fr-FR" sz="2400" b="0" strike="noStrike" spc="-1">
              <a:solidFill>
                <a:schemeClr val="dk1"/>
              </a:solidFill>
              <a:latin typeface="Arial"/>
            </a:endParaRPr>
          </a:p>
        </p:txBody>
      </p:sp>
      <p:sp>
        <p:nvSpPr>
          <p:cNvPr id="11" name="PlaceHolder 5"/>
          <p:cNvSpPr>
            <a:spLocks noGrp="1"/>
          </p:cNvSpPr>
          <p:nvPr>
            <p:ph type="title"/>
          </p:nvPr>
        </p:nvSpPr>
        <p:spPr>
          <a:xfrm>
            <a:off x="282240" y="4449960"/>
            <a:ext cx="865440" cy="310320"/>
          </a:xfrm>
          <a:prstGeom prst="rect">
            <a:avLst/>
          </a:prstGeom>
          <a:noFill/>
          <a:ln w="0">
            <a:noFill/>
          </a:ln>
        </p:spPr>
        <p:txBody>
          <a:bodyPr lIns="91440" tIns="91440" rIns="91440" bIns="91440" anchor="ctr">
            <a:noAutofit/>
          </a:bodyPr>
          <a:lstStyle/>
          <a:p>
            <a:pPr indent="0" algn="ctr">
              <a:lnSpc>
                <a:spcPct val="100000"/>
              </a:lnSpc>
              <a:buNone/>
            </a:pPr>
            <a:r>
              <a:rPr lang="fr-FR" sz="2400" b="0" strike="noStrike" spc="-1">
                <a:solidFill>
                  <a:schemeClr val="lt2"/>
                </a:solidFill>
                <a:latin typeface="Goldman"/>
                <a:ea typeface="Goldman"/>
              </a:rPr>
              <a:t>xx%</a:t>
            </a:r>
            <a:endParaRPr lang="fr-FR" sz="2400" b="0" strike="noStrike" spc="-1">
              <a:solidFill>
                <a:schemeClr val="dk1"/>
              </a:solidFill>
              <a:latin typeface="Arial"/>
            </a:endParaRPr>
          </a:p>
        </p:txBody>
      </p:sp>
      <p:sp>
        <p:nvSpPr>
          <p:cNvPr id="12" name="PlaceHolder 6"/>
          <p:cNvSpPr>
            <a:spLocks noGrp="1"/>
          </p:cNvSpPr>
          <p:nvPr>
            <p:ph type="title"/>
          </p:nvPr>
        </p:nvSpPr>
        <p:spPr>
          <a:xfrm>
            <a:off x="5221440" y="308520"/>
            <a:ext cx="3631320" cy="100044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5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13" name="Google Shape;67;p14"/>
          <p:cNvPicPr/>
          <p:nvPr/>
        </p:nvPicPr>
        <p:blipFill>
          <a:blip r:embed="rId3"/>
          <a:srcRect l="616"/>
          <a:stretch/>
        </p:blipFill>
        <p:spPr>
          <a:xfrm>
            <a:off x="0" y="0"/>
            <a:ext cx="9087120" cy="5143320"/>
          </a:xfrm>
          <a:prstGeom prst="rect">
            <a:avLst/>
          </a:prstGeom>
          <a:ln w="0">
            <a:noFill/>
          </a:ln>
        </p:spPr>
      </p:pic>
      <p:sp>
        <p:nvSpPr>
          <p:cNvPr id="14" name="PlaceHolder 1"/>
          <p:cNvSpPr>
            <a:spLocks noGrp="1"/>
          </p:cNvSpPr>
          <p:nvPr>
            <p:ph type="title"/>
          </p:nvPr>
        </p:nvSpPr>
        <p:spPr>
          <a:xfrm>
            <a:off x="1677600" y="485640"/>
            <a:ext cx="7175520" cy="1355400"/>
          </a:xfrm>
          <a:prstGeom prst="rect">
            <a:avLst/>
          </a:prstGeom>
          <a:noFill/>
          <a:ln w="0">
            <a:noFill/>
          </a:ln>
        </p:spPr>
        <p:txBody>
          <a:bodyPr lIns="91440" tIns="91440" rIns="91440" bIns="91440" anchor="t">
            <a:noAutofit/>
          </a:bodyPr>
          <a:lstStyle/>
          <a:p>
            <a:pPr indent="0">
              <a:buNone/>
            </a:pPr>
            <a:r>
              <a:rPr lang="fr-FR" sz="4000" b="0" strike="noStrike" spc="-1">
                <a:solidFill>
                  <a:schemeClr val="dk1"/>
                </a:solidFill>
                <a:latin typeface="Arial"/>
              </a:rPr>
              <a:t>Click to edit the title text format</a:t>
            </a:r>
          </a:p>
        </p:txBody>
      </p:sp>
      <p:sp>
        <p:nvSpPr>
          <p:cNvPr id="15"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5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16" name="Google Shape;71;p15"/>
          <p:cNvPicPr/>
          <p:nvPr/>
        </p:nvPicPr>
        <p:blipFill>
          <a:blip r:embed="rId3"/>
          <a:stretch/>
        </p:blipFill>
        <p:spPr>
          <a:xfrm>
            <a:off x="0" y="0"/>
            <a:ext cx="9143640" cy="5143320"/>
          </a:xfrm>
          <a:prstGeom prst="rect">
            <a:avLst/>
          </a:prstGeom>
          <a:ln w="0">
            <a:noFill/>
          </a:ln>
        </p:spPr>
      </p:pic>
      <p:sp>
        <p:nvSpPr>
          <p:cNvPr id="17" name="PlaceHolder 1"/>
          <p:cNvSpPr>
            <a:spLocks noGrp="1"/>
          </p:cNvSpPr>
          <p:nvPr>
            <p:ph type="body"/>
          </p:nvPr>
        </p:nvSpPr>
        <p:spPr>
          <a:xfrm>
            <a:off x="0" y="0"/>
            <a:ext cx="2969280" cy="5143320"/>
          </a:xfrm>
          <a:prstGeom prst="rect">
            <a:avLst/>
          </a:prstGeom>
          <a:noFill/>
          <a:ln w="0">
            <a:noFill/>
          </a:ln>
        </p:spPr>
        <p:txBody>
          <a:bodyPr lIns="90000" tIns="45000" rIns="90000" bIns="45000" anchor="t">
            <a:normAutofit fontScale="62222"/>
          </a:bodyPr>
          <a:lstStyle/>
          <a:p>
            <a:pPr marL="432000" indent="-324000">
              <a:spcBef>
                <a:spcPts val="1417"/>
              </a:spcBef>
              <a:buClr>
                <a:srgbClr val="FFFFFF"/>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800" b="0" strike="noStrike" spc="-1">
                <a:solidFill>
                  <a:srgbClr val="000000"/>
                </a:solidFill>
                <a:latin typeface="Arial"/>
              </a:rPr>
              <a:t>Seventh Outline Level</a:t>
            </a:r>
          </a:p>
        </p:txBody>
      </p:sp>
      <p:sp>
        <p:nvSpPr>
          <p:cNvPr id="18" name="PlaceHolder 2"/>
          <p:cNvSpPr>
            <a:spLocks noGrp="1"/>
          </p:cNvSpPr>
          <p:nvPr>
            <p:ph type="title"/>
          </p:nvPr>
        </p:nvSpPr>
        <p:spPr>
          <a:xfrm>
            <a:off x="3157560" y="304920"/>
            <a:ext cx="5918400" cy="1445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
        <p:nvSpPr>
          <p:cNvPr id="19" name="PlaceHolder 3"/>
          <p:cNvSpPr>
            <a:spLocks noGrp="1"/>
          </p:cNvSpPr>
          <p:nvPr>
            <p:ph type="body"/>
          </p:nvPr>
        </p:nvSpPr>
        <p:spPr>
          <a:xfrm>
            <a:off x="3505680" y="1961280"/>
            <a:ext cx="5349960" cy="2833920"/>
          </a:xfrm>
          <a:prstGeom prst="rect">
            <a:avLst/>
          </a:prstGeom>
          <a:noFill/>
          <a:ln w="0">
            <a:noFill/>
          </a:ln>
        </p:spPr>
        <p:txBody>
          <a:bodyPr lIns="91440" tIns="91440" rIns="91440" bIns="91440" anchor="t">
            <a:noAutofit/>
          </a:bodyPr>
          <a:lstStyle/>
          <a:p>
            <a:pPr marL="432000" indent="-324000">
              <a:spcBef>
                <a:spcPts val="1417"/>
              </a:spcBef>
              <a:buClr>
                <a:srgbClr val="FFFFFF"/>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4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4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4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5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0" name="PlaceHolder 1"/>
          <p:cNvSpPr>
            <a:spLocks noGrp="1"/>
          </p:cNvSpPr>
          <p:nvPr>
            <p:ph type="title"/>
          </p:nvPr>
        </p:nvSpPr>
        <p:spPr>
          <a:xfrm>
            <a:off x="413280" y="309960"/>
            <a:ext cx="83174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pic>
        <p:nvPicPr>
          <p:cNvPr id="21" name="Google Shape;77;p16"/>
          <p:cNvPicPr/>
          <p:nvPr/>
        </p:nvPicPr>
        <p:blipFill>
          <a:blip r:embed="rId3"/>
          <a:srcRect l="-13357" t="4877" r="13357" b="52464"/>
          <a:stretch/>
        </p:blipFill>
        <p:spPr>
          <a:xfrm rot="10800000">
            <a:off x="360" y="3031920"/>
            <a:ext cx="9143640" cy="2111400"/>
          </a:xfrm>
          <a:prstGeom prst="rect">
            <a:avLst/>
          </a:prstGeom>
          <a:ln w="0">
            <a:noFill/>
          </a:ln>
        </p:spPr>
      </p:pic>
      <p:pic>
        <p:nvPicPr>
          <p:cNvPr id="22" name="Google Shape;78;p16"/>
          <p:cNvPicPr/>
          <p:nvPr/>
        </p:nvPicPr>
        <p:blipFill>
          <a:blip r:embed="rId4"/>
          <a:srcRect l="72344" t="25162" r="853" b="22599"/>
          <a:stretch/>
        </p:blipFill>
        <p:spPr>
          <a:xfrm>
            <a:off x="6694200" y="0"/>
            <a:ext cx="2449440" cy="258588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6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3" name="PlaceHolder 1"/>
          <p:cNvSpPr>
            <a:spLocks noGrp="1"/>
          </p:cNvSpPr>
          <p:nvPr>
            <p:ph type="title"/>
          </p:nvPr>
        </p:nvSpPr>
        <p:spPr>
          <a:xfrm>
            <a:off x="413280" y="309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pic>
        <p:nvPicPr>
          <p:cNvPr id="24" name="Google Shape;81;p17"/>
          <p:cNvPicPr/>
          <p:nvPr/>
        </p:nvPicPr>
        <p:blipFill>
          <a:blip r:embed="rId3"/>
          <a:srcRect l="-24476" t="2369" r="24476" b="-2369"/>
          <a:stretch/>
        </p:blipFill>
        <p:spPr>
          <a:xfrm>
            <a:off x="0" y="0"/>
            <a:ext cx="9143640" cy="495108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6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5" name="Google Shape;83;p18"/>
          <p:cNvPicPr/>
          <p:nvPr/>
        </p:nvPicPr>
        <p:blipFill>
          <a:blip r:embed="rId3"/>
          <a:stretch/>
        </p:blipFill>
        <p:spPr>
          <a:xfrm>
            <a:off x="0" y="0"/>
            <a:ext cx="9143640" cy="4951080"/>
          </a:xfrm>
          <a:prstGeom prst="rect">
            <a:avLst/>
          </a:prstGeom>
          <a:ln w="0">
            <a:noFill/>
          </a:ln>
        </p:spPr>
      </p:pic>
      <p:sp>
        <p:nvSpPr>
          <p:cNvPr id="26" name="PlaceHolder 1"/>
          <p:cNvSpPr>
            <a:spLocks noGrp="1"/>
          </p:cNvSpPr>
          <p:nvPr>
            <p:ph type="title"/>
          </p:nvPr>
        </p:nvSpPr>
        <p:spPr>
          <a:xfrm>
            <a:off x="3079080" y="2207160"/>
            <a:ext cx="920520" cy="435960"/>
          </a:xfrm>
          <a:prstGeom prst="rect">
            <a:avLst/>
          </a:prstGeom>
          <a:noFill/>
          <a:ln w="0">
            <a:noFill/>
          </a:ln>
        </p:spPr>
        <p:txBody>
          <a:bodyPr lIns="91440" tIns="91440" rIns="91440" bIns="91440" anchor="b">
            <a:noAutofit/>
          </a:bodyPr>
          <a:lstStyle/>
          <a:p>
            <a:pPr indent="0">
              <a:lnSpc>
                <a:spcPct val="100000"/>
              </a:lnSpc>
              <a:buNone/>
            </a:pPr>
            <a:r>
              <a:rPr lang="fr-FR" sz="2000" b="0" strike="noStrike" spc="-1">
                <a:solidFill>
                  <a:schemeClr val="lt2"/>
                </a:solidFill>
                <a:latin typeface="Goldman"/>
                <a:ea typeface="Goldman"/>
              </a:rPr>
              <a:t>xx%</a:t>
            </a:r>
            <a:endParaRPr lang="fr-FR" sz="2000" b="0" strike="noStrike" spc="-1">
              <a:solidFill>
                <a:schemeClr val="dk1"/>
              </a:solidFill>
              <a:latin typeface="Arial"/>
            </a:endParaRPr>
          </a:p>
        </p:txBody>
      </p:sp>
      <p:sp>
        <p:nvSpPr>
          <p:cNvPr id="27" name="PlaceHolder 2"/>
          <p:cNvSpPr>
            <a:spLocks noGrp="1"/>
          </p:cNvSpPr>
          <p:nvPr>
            <p:ph type="title"/>
          </p:nvPr>
        </p:nvSpPr>
        <p:spPr>
          <a:xfrm>
            <a:off x="413280" y="2207160"/>
            <a:ext cx="920520" cy="435600"/>
          </a:xfrm>
          <a:prstGeom prst="rect">
            <a:avLst/>
          </a:prstGeom>
          <a:noFill/>
          <a:ln w="0">
            <a:noFill/>
          </a:ln>
        </p:spPr>
        <p:txBody>
          <a:bodyPr lIns="91440" tIns="91440" rIns="91440" bIns="91440" anchor="b">
            <a:noAutofit/>
          </a:bodyPr>
          <a:lstStyle/>
          <a:p>
            <a:pPr indent="0">
              <a:lnSpc>
                <a:spcPct val="100000"/>
              </a:lnSpc>
              <a:buNone/>
            </a:pPr>
            <a:r>
              <a:rPr lang="fr-FR" sz="2000" b="0" strike="noStrike" spc="-1">
                <a:solidFill>
                  <a:schemeClr val="lt2"/>
                </a:solidFill>
                <a:latin typeface="Goldman"/>
                <a:ea typeface="Goldman"/>
              </a:rPr>
              <a:t>xx%</a:t>
            </a:r>
            <a:endParaRPr lang="fr-FR" sz="2000" b="0" strike="noStrike" spc="-1">
              <a:solidFill>
                <a:schemeClr val="dk1"/>
              </a:solidFill>
              <a:latin typeface="Arial"/>
            </a:endParaRPr>
          </a:p>
        </p:txBody>
      </p:sp>
      <p:sp>
        <p:nvSpPr>
          <p:cNvPr id="28" name="PlaceHolder 3"/>
          <p:cNvSpPr>
            <a:spLocks noGrp="1"/>
          </p:cNvSpPr>
          <p:nvPr>
            <p:ph type="title"/>
          </p:nvPr>
        </p:nvSpPr>
        <p:spPr>
          <a:xfrm>
            <a:off x="5746320" y="2207160"/>
            <a:ext cx="920520" cy="435960"/>
          </a:xfrm>
          <a:prstGeom prst="rect">
            <a:avLst/>
          </a:prstGeom>
          <a:noFill/>
          <a:ln w="0">
            <a:noFill/>
          </a:ln>
        </p:spPr>
        <p:txBody>
          <a:bodyPr lIns="91440" tIns="91440" rIns="91440" bIns="91440" anchor="b">
            <a:noAutofit/>
          </a:bodyPr>
          <a:lstStyle/>
          <a:p>
            <a:pPr indent="0">
              <a:lnSpc>
                <a:spcPct val="100000"/>
              </a:lnSpc>
              <a:buNone/>
            </a:pPr>
            <a:r>
              <a:rPr lang="fr-FR" sz="2000" b="0" strike="noStrike" spc="-1">
                <a:solidFill>
                  <a:schemeClr val="lt2"/>
                </a:solidFill>
                <a:latin typeface="Goldman"/>
                <a:ea typeface="Goldman"/>
              </a:rPr>
              <a:t>xx%</a:t>
            </a:r>
            <a:endParaRPr lang="fr-FR" sz="2000" b="0" strike="noStrike" spc="-1">
              <a:solidFill>
                <a:schemeClr val="dk1"/>
              </a:solidFill>
              <a:latin typeface="Arial"/>
            </a:endParaRPr>
          </a:p>
        </p:txBody>
      </p:sp>
      <p:sp>
        <p:nvSpPr>
          <p:cNvPr id="29" name="PlaceHolder 4"/>
          <p:cNvSpPr>
            <a:spLocks noGrp="1"/>
          </p:cNvSpPr>
          <p:nvPr>
            <p:ph type="title"/>
          </p:nvPr>
        </p:nvSpPr>
        <p:spPr>
          <a:xfrm>
            <a:off x="413280" y="309960"/>
            <a:ext cx="86864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6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9" name="Google Shape;136;p28"/>
          <p:cNvPicPr/>
          <p:nvPr/>
        </p:nvPicPr>
        <p:blipFill>
          <a:blip r:embed="rId2"/>
          <a:srcRect l="2425" t="14808" r="2425" b="3824"/>
          <a:stretch/>
        </p:blipFill>
        <p:spPr>
          <a:xfrm>
            <a:off x="5585760" y="691200"/>
            <a:ext cx="3469320" cy="4452120"/>
          </a:xfrm>
          <a:prstGeom prst="rect">
            <a:avLst/>
          </a:prstGeom>
          <a:ln w="0">
            <a:noFill/>
          </a:ln>
        </p:spPr>
      </p:pic>
      <p:sp>
        <p:nvSpPr>
          <p:cNvPr id="80" name="PlaceHolder 1"/>
          <p:cNvSpPr>
            <a:spLocks noGrp="1"/>
          </p:cNvSpPr>
          <p:nvPr>
            <p:ph type="title"/>
          </p:nvPr>
        </p:nvSpPr>
        <p:spPr>
          <a:xfrm>
            <a:off x="514440" y="495360"/>
            <a:ext cx="5028840" cy="176184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4800" b="0" strike="noStrike" spc="-1">
                <a:solidFill>
                  <a:schemeClr val="dk1"/>
                </a:solidFill>
                <a:latin typeface="Goldman"/>
                <a:ea typeface="Goldman"/>
              </a:rPr>
              <a:t>Project Presentation</a:t>
            </a:r>
            <a:endParaRPr lang="fr-FR" sz="4800" b="0" strike="noStrike" spc="-1">
              <a:solidFill>
                <a:schemeClr val="dk1"/>
              </a:solidFill>
              <a:latin typeface="Arial"/>
            </a:endParaRPr>
          </a:p>
        </p:txBody>
      </p:sp>
      <p:sp>
        <p:nvSpPr>
          <p:cNvPr id="81" name="PlaceHolder 2"/>
          <p:cNvSpPr>
            <a:spLocks noGrp="1"/>
          </p:cNvSpPr>
          <p:nvPr>
            <p:ph type="subTitle"/>
          </p:nvPr>
        </p:nvSpPr>
        <p:spPr>
          <a:xfrm>
            <a:off x="514440" y="4095720"/>
            <a:ext cx="2409480" cy="561600"/>
          </a:xfrm>
          <a:prstGeom prst="rect">
            <a:avLst/>
          </a:prstGeom>
          <a:noFill/>
          <a:ln w="0">
            <a:noFill/>
          </a:ln>
        </p:spPr>
        <p:txBody>
          <a:bodyPr lIns="91440" tIns="91440" rIns="91440" bIns="91440" anchor="t">
            <a:normAutofit fontScale="80688" lnSpcReduction="10000"/>
          </a:bodyPr>
          <a:lstStyle/>
          <a:p>
            <a:pPr indent="0">
              <a:lnSpc>
                <a:spcPct val="100000"/>
              </a:lnSpc>
              <a:buNone/>
              <a:tabLst>
                <a:tab pos="0" algn="l"/>
              </a:tabLst>
            </a:pPr>
            <a:r>
              <a:rPr lang="en" sz="1600" b="0" strike="noStrike" spc="-1">
                <a:solidFill>
                  <a:schemeClr val="dk1"/>
                </a:solidFill>
                <a:latin typeface="Albert Sans"/>
                <a:ea typeface="Albert Sans"/>
              </a:rPr>
              <a:t>An overview of methodology, context, and findings.</a:t>
            </a:r>
            <a:endParaRPr lang="en-US" sz="1600" b="0" strike="noStrike" spc="-1">
              <a:solidFill>
                <a:srgbClr val="FFFFFF"/>
              </a:solidFill>
              <a:latin typeface="OpenSymbo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PlaceHolder 1"/>
          <p:cNvSpPr>
            <a:spLocks noGrp="1"/>
          </p:cNvSpPr>
          <p:nvPr>
            <p:ph type="title"/>
          </p:nvPr>
        </p:nvSpPr>
        <p:spPr>
          <a:xfrm>
            <a:off x="1676520" y="485640"/>
            <a:ext cx="7171920" cy="1352160"/>
          </a:xfrm>
          <a:prstGeom prst="rect">
            <a:avLst/>
          </a:prstGeom>
          <a:noFill/>
          <a:ln w="0">
            <a:noFill/>
          </a:ln>
        </p:spPr>
        <p:txBody>
          <a:bodyPr lIns="91440" tIns="91440" rIns="91440" bIns="91440" anchor="t">
            <a:normAutofit/>
          </a:bodyPr>
          <a:lstStyle/>
          <a:p>
            <a:pPr indent="0" algn="r">
              <a:lnSpc>
                <a:spcPct val="100000"/>
              </a:lnSpc>
              <a:buNone/>
              <a:tabLst>
                <a:tab pos="0" algn="l"/>
              </a:tabLst>
            </a:pPr>
            <a:r>
              <a:rPr lang="en" sz="4000" b="0" strike="noStrike" spc="-1">
                <a:solidFill>
                  <a:schemeClr val="dk1"/>
                </a:solidFill>
                <a:latin typeface="Goldman"/>
                <a:ea typeface="Goldman"/>
              </a:rPr>
              <a:t>Problems addressed</a:t>
            </a:r>
            <a:endParaRPr lang="fr-FR" sz="4000" b="0" strike="noStrike" spc="-1">
              <a:solidFill>
                <a:schemeClr val="dk1"/>
              </a:solidFill>
              <a:latin typeface="Arial"/>
            </a:endParaRPr>
          </a:p>
        </p:txBody>
      </p:sp>
      <p:sp>
        <p:nvSpPr>
          <p:cNvPr id="105" name="PlaceHolder 2"/>
          <p:cNvSpPr>
            <a:spLocks noGrp="1"/>
          </p:cNvSpPr>
          <p:nvPr>
            <p:ph type="subTitle"/>
          </p:nvPr>
        </p:nvSpPr>
        <p:spPr>
          <a:xfrm>
            <a:off x="2886120" y="1905120"/>
            <a:ext cx="5886000" cy="272376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1400" b="0" strike="noStrike" spc="-1">
                <a:solidFill>
                  <a:schemeClr val="dk1"/>
                </a:solidFill>
                <a:latin typeface="Albert Sans"/>
                <a:ea typeface="Albert Sans"/>
              </a:rPr>
              <a:t>This analysis aims to address critical problems such as frequent launch failures, inefficiencies in operations, and the need for improved predictive models to forecast launch outcomes effectively.</a:t>
            </a:r>
            <a:endParaRPr lang="en-US" sz="1400" b="0" strike="noStrike" spc="-1">
              <a:solidFill>
                <a:srgbClr val="FFFFFF"/>
              </a:solidFill>
              <a:latin typeface="OpenSymbo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6" name="Google Shape;174;p32"/>
          <p:cNvPicPr/>
          <p:nvPr/>
        </p:nvPicPr>
        <p:blipFill>
          <a:blip r:embed="rId2"/>
          <a:stretch/>
        </p:blipFill>
        <p:spPr>
          <a:xfrm flipH="1">
            <a:off x="5195520" y="1507320"/>
            <a:ext cx="3948480" cy="2973240"/>
          </a:xfrm>
          <a:prstGeom prst="rect">
            <a:avLst/>
          </a:prstGeom>
          <a:ln w="0">
            <a:noFill/>
          </a:ln>
        </p:spPr>
      </p:pic>
      <p:sp>
        <p:nvSpPr>
          <p:cNvPr id="107" name="PlaceHolder 1"/>
          <p:cNvSpPr>
            <a:spLocks noGrp="1"/>
          </p:cNvSpPr>
          <p:nvPr>
            <p:ph type="subTitle"/>
          </p:nvPr>
        </p:nvSpPr>
        <p:spPr>
          <a:xfrm>
            <a:off x="371520" y="3933720"/>
            <a:ext cx="4790880" cy="704520"/>
          </a:xfrm>
          <a:prstGeom prst="rect">
            <a:avLst/>
          </a:prstGeom>
          <a:noFill/>
          <a:ln w="0">
            <a:noFill/>
          </a:ln>
        </p:spPr>
        <p:txBody>
          <a:bodyPr lIns="91440" tIns="91440" rIns="91440" bIns="91440" anchor="t">
            <a:normAutofit/>
          </a:bodyPr>
          <a:lstStyle/>
          <a:p>
            <a:pPr algn="ctr"/>
            <a:endParaRPr lang="en-US" sz="1400" b="0" strike="noStrike" spc="-1">
              <a:solidFill>
                <a:schemeClr val="dk1"/>
              </a:solidFill>
              <a:latin typeface="Albert Sans"/>
              <a:ea typeface="Albert Sans"/>
            </a:endParaRPr>
          </a:p>
        </p:txBody>
      </p:sp>
      <p:sp>
        <p:nvSpPr>
          <p:cNvPr id="108" name="PlaceHolder 2"/>
          <p:cNvSpPr>
            <a:spLocks noGrp="1"/>
          </p:cNvSpPr>
          <p:nvPr>
            <p:ph type="title"/>
          </p:nvPr>
        </p:nvSpPr>
        <p:spPr>
          <a:xfrm>
            <a:off x="371520" y="2352600"/>
            <a:ext cx="4790880" cy="158076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4600" b="0" strike="noStrike" spc="-1">
                <a:solidFill>
                  <a:schemeClr val="dk1"/>
                </a:solidFill>
                <a:latin typeface="Goldman"/>
                <a:ea typeface="Goldman"/>
              </a:rPr>
              <a:t>Methodology</a:t>
            </a:r>
            <a:endParaRPr lang="fr-FR" sz="4600" b="0" strike="noStrike" spc="-1">
              <a:solidFill>
                <a:schemeClr val="dk1"/>
              </a:solidFill>
              <a:latin typeface="Arial"/>
            </a:endParaRPr>
          </a:p>
        </p:txBody>
      </p:sp>
      <p:sp>
        <p:nvSpPr>
          <p:cNvPr id="109" name="PlaceHolder 3"/>
          <p:cNvSpPr>
            <a:spLocks noGrp="1"/>
          </p:cNvSpPr>
          <p:nvPr>
            <p:ph type="title"/>
          </p:nvPr>
        </p:nvSpPr>
        <p:spPr>
          <a:xfrm>
            <a:off x="6353280" y="152280"/>
            <a:ext cx="1266480" cy="1266480"/>
          </a:xfrm>
          <a:prstGeom prst="rect">
            <a:avLst/>
          </a:prstGeom>
          <a:noFill/>
          <a:ln w="0">
            <a:noFill/>
          </a:ln>
        </p:spPr>
        <p:txBody>
          <a:bodyPr lIns="91440" tIns="91440" rIns="91440" bIns="91440" anchor="ctr">
            <a:normAutofit/>
          </a:bodyPr>
          <a:lstStyle/>
          <a:p>
            <a:pPr indent="0" algn="ctr">
              <a:lnSpc>
                <a:spcPct val="100000"/>
              </a:lnSpc>
              <a:buNone/>
              <a:tabLst>
                <a:tab pos="0" algn="l"/>
              </a:tabLst>
            </a:pPr>
            <a:r>
              <a:rPr lang="en" sz="6000" b="0" strike="noStrike" spc="-1">
                <a:solidFill>
                  <a:schemeClr val="dk1"/>
                </a:solidFill>
                <a:latin typeface="Goldman"/>
                <a:ea typeface="Goldman"/>
              </a:rPr>
              <a:t>03</a:t>
            </a:r>
            <a:endParaRPr lang="fr-FR" sz="6000" b="0" strike="noStrike" spc="-1">
              <a:solidFill>
                <a:schemeClr val="dk1"/>
              </a:solidFill>
              <a:latin typeface="Aria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PlaceHolder 1"/>
          <p:cNvSpPr>
            <a:spLocks noGrp="1"/>
          </p:cNvSpPr>
          <p:nvPr>
            <p:ph type="title"/>
          </p:nvPr>
        </p:nvSpPr>
        <p:spPr>
          <a:xfrm>
            <a:off x="1676520" y="485640"/>
            <a:ext cx="7171920" cy="1352160"/>
          </a:xfrm>
          <a:prstGeom prst="rect">
            <a:avLst/>
          </a:prstGeom>
          <a:noFill/>
          <a:ln w="0">
            <a:noFill/>
          </a:ln>
        </p:spPr>
        <p:txBody>
          <a:bodyPr lIns="91440" tIns="91440" rIns="91440" bIns="91440" anchor="t">
            <a:normAutofit/>
          </a:bodyPr>
          <a:lstStyle/>
          <a:p>
            <a:pPr indent="0" algn="r">
              <a:lnSpc>
                <a:spcPct val="100000"/>
              </a:lnSpc>
              <a:buNone/>
              <a:tabLst>
                <a:tab pos="0" algn="l"/>
              </a:tabLst>
            </a:pPr>
            <a:r>
              <a:rPr lang="en" sz="4000" b="0" strike="noStrike" spc="-1">
                <a:solidFill>
                  <a:schemeClr val="dk1"/>
                </a:solidFill>
                <a:latin typeface="Goldman"/>
                <a:ea typeface="Goldman"/>
              </a:rPr>
              <a:t>Data collection methods</a:t>
            </a:r>
            <a:endParaRPr lang="fr-FR" sz="4000" b="0" strike="noStrike" spc="-1">
              <a:solidFill>
                <a:schemeClr val="dk1"/>
              </a:solidFill>
              <a:latin typeface="Arial"/>
            </a:endParaRPr>
          </a:p>
        </p:txBody>
      </p:sp>
      <p:sp>
        <p:nvSpPr>
          <p:cNvPr id="111" name="PlaceHolder 2"/>
          <p:cNvSpPr>
            <a:spLocks noGrp="1"/>
          </p:cNvSpPr>
          <p:nvPr>
            <p:ph type="subTitle"/>
          </p:nvPr>
        </p:nvSpPr>
        <p:spPr>
          <a:xfrm>
            <a:off x="2886120" y="1905120"/>
            <a:ext cx="5886000" cy="272376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1400" b="0" strike="noStrike" spc="-1">
                <a:solidFill>
                  <a:schemeClr val="dk1"/>
                </a:solidFill>
                <a:latin typeface="Albert Sans"/>
                <a:ea typeface="Albert Sans"/>
              </a:rPr>
              <a:t>Data collection was primarily performed using SpaceX's API, allowing access to detailed information about launches. Additionally, web scraping techniques were utilized to gather data from relevant online sources, enhancing the dataset's comprehensiveness.</a:t>
            </a:r>
            <a:endParaRPr lang="en-US" sz="1400" b="0" strike="noStrike" spc="-1">
              <a:solidFill>
                <a:srgbClr val="FFFFFF"/>
              </a:solidFill>
              <a:latin typeface="OpenSymbo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 name="Google Shape;167;p31"/>
          <p:cNvPicPr/>
          <p:nvPr/>
        </p:nvPicPr>
        <p:blipFill>
          <a:blip r:embed="rId2"/>
          <a:srcRect l="30802" r="32938"/>
          <a:stretch/>
        </p:blipFill>
        <p:spPr>
          <a:xfrm>
            <a:off x="0" y="0"/>
            <a:ext cx="2969640" cy="5142960"/>
          </a:xfrm>
          <a:prstGeom prst="rect">
            <a:avLst/>
          </a:prstGeom>
          <a:ln w="0">
            <a:noFill/>
          </a:ln>
        </p:spPr>
      </p:pic>
      <p:sp>
        <p:nvSpPr>
          <p:cNvPr id="113" name="PlaceHolder 1"/>
          <p:cNvSpPr>
            <a:spLocks noGrp="1"/>
          </p:cNvSpPr>
          <p:nvPr>
            <p:ph type="title"/>
          </p:nvPr>
        </p:nvSpPr>
        <p:spPr>
          <a:xfrm>
            <a:off x="3152880" y="304920"/>
            <a:ext cx="5914800" cy="144756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3000" b="0" strike="noStrike" spc="-1">
                <a:solidFill>
                  <a:schemeClr val="dk1"/>
                </a:solidFill>
                <a:latin typeface="Goldman"/>
                <a:ea typeface="Goldman"/>
              </a:rPr>
              <a:t>Data processing techniques</a:t>
            </a:r>
            <a:endParaRPr lang="fr-FR" sz="3000" b="0" strike="noStrike" spc="-1">
              <a:solidFill>
                <a:schemeClr val="dk1"/>
              </a:solidFill>
              <a:latin typeface="Arial"/>
            </a:endParaRPr>
          </a:p>
        </p:txBody>
      </p:sp>
      <p:sp>
        <p:nvSpPr>
          <p:cNvPr id="114" name="PlaceHolder 2"/>
          <p:cNvSpPr>
            <a:spLocks noGrp="1"/>
          </p:cNvSpPr>
          <p:nvPr>
            <p:ph/>
          </p:nvPr>
        </p:nvSpPr>
        <p:spPr>
          <a:xfrm>
            <a:off x="3505320" y="1962000"/>
            <a:ext cx="5352840" cy="28382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400" b="0" strike="noStrike" spc="-1">
                <a:solidFill>
                  <a:schemeClr val="dk1"/>
                </a:solidFill>
                <a:latin typeface="Albert Sans"/>
                <a:ea typeface="Albert Sans"/>
              </a:rPr>
              <a:t>Data processing involved cleaning and transforming the raw data into a structured format suitable for analysis. This included handling missing values, normalizing data types, and ensuring consistent formatting across different data sources.</a:t>
            </a:r>
            <a:endParaRPr lang="fr-FR" sz="1400" b="0" strike="noStrike" spc="-1">
              <a:solidFill>
                <a:srgbClr val="000000"/>
              </a:solidFill>
              <a:latin typeface="Aria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 name="PlaceHolder 1"/>
          <p:cNvSpPr>
            <a:spLocks noGrp="1"/>
          </p:cNvSpPr>
          <p:nvPr>
            <p:ph type="title"/>
          </p:nvPr>
        </p:nvSpPr>
        <p:spPr>
          <a:xfrm>
            <a:off x="1676520" y="485640"/>
            <a:ext cx="7171920" cy="1352160"/>
          </a:xfrm>
          <a:prstGeom prst="rect">
            <a:avLst/>
          </a:prstGeom>
          <a:noFill/>
          <a:ln w="0">
            <a:noFill/>
          </a:ln>
        </p:spPr>
        <p:txBody>
          <a:bodyPr lIns="91440" tIns="91440" rIns="91440" bIns="91440" anchor="t">
            <a:normAutofit/>
          </a:bodyPr>
          <a:lstStyle/>
          <a:p>
            <a:pPr indent="0" algn="r">
              <a:lnSpc>
                <a:spcPct val="100000"/>
              </a:lnSpc>
              <a:buNone/>
              <a:tabLst>
                <a:tab pos="0" algn="l"/>
              </a:tabLst>
            </a:pPr>
            <a:r>
              <a:rPr lang="en" sz="4000" b="0" strike="noStrike" spc="-1">
                <a:solidFill>
                  <a:schemeClr val="dk1"/>
                </a:solidFill>
                <a:latin typeface="Goldman"/>
                <a:ea typeface="Goldman"/>
              </a:rPr>
              <a:t>Exploratory data analysis</a:t>
            </a:r>
            <a:endParaRPr lang="fr-FR" sz="4000" b="0" strike="noStrike" spc="-1">
              <a:solidFill>
                <a:schemeClr val="dk1"/>
              </a:solidFill>
              <a:latin typeface="Arial"/>
            </a:endParaRPr>
          </a:p>
        </p:txBody>
      </p:sp>
      <p:sp>
        <p:nvSpPr>
          <p:cNvPr id="116" name="PlaceHolder 2"/>
          <p:cNvSpPr>
            <a:spLocks noGrp="1"/>
          </p:cNvSpPr>
          <p:nvPr>
            <p:ph type="subTitle"/>
          </p:nvPr>
        </p:nvSpPr>
        <p:spPr>
          <a:xfrm>
            <a:off x="2886120" y="1905120"/>
            <a:ext cx="5886000" cy="272376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1400" b="0" strike="noStrike" spc="-1">
                <a:solidFill>
                  <a:schemeClr val="dk1"/>
                </a:solidFill>
                <a:latin typeface="Albert Sans"/>
                <a:ea typeface="Albert Sans"/>
              </a:rPr>
              <a:t>Exploratory Data Analysis (EDA) utilized visualizations and statistics to uncover patterns and trends in the launch data. Graphical representations such as scatter plots and bar charts were employed to analyze relationships between various features, contributing to insights into launch success.</a:t>
            </a:r>
            <a:endParaRPr lang="en-US" sz="1400" b="0" strike="noStrike" spc="-1">
              <a:solidFill>
                <a:srgbClr val="FFFFFF"/>
              </a:solidFill>
              <a:latin typeface="OpenSymbo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7" name="Google Shape;174;p32"/>
          <p:cNvPicPr/>
          <p:nvPr/>
        </p:nvPicPr>
        <p:blipFill>
          <a:blip r:embed="rId2"/>
          <a:stretch/>
        </p:blipFill>
        <p:spPr>
          <a:xfrm flipH="1">
            <a:off x="5195520" y="1507320"/>
            <a:ext cx="3948480" cy="2973240"/>
          </a:xfrm>
          <a:prstGeom prst="rect">
            <a:avLst/>
          </a:prstGeom>
          <a:ln w="0">
            <a:noFill/>
          </a:ln>
        </p:spPr>
      </p:pic>
      <p:sp>
        <p:nvSpPr>
          <p:cNvPr id="118" name="PlaceHolder 1"/>
          <p:cNvSpPr>
            <a:spLocks noGrp="1"/>
          </p:cNvSpPr>
          <p:nvPr>
            <p:ph type="subTitle"/>
          </p:nvPr>
        </p:nvSpPr>
        <p:spPr>
          <a:xfrm>
            <a:off x="371520" y="3933720"/>
            <a:ext cx="4790880" cy="704520"/>
          </a:xfrm>
          <a:prstGeom prst="rect">
            <a:avLst/>
          </a:prstGeom>
          <a:noFill/>
          <a:ln w="0">
            <a:noFill/>
          </a:ln>
        </p:spPr>
        <p:txBody>
          <a:bodyPr lIns="91440" tIns="91440" rIns="91440" bIns="91440" anchor="t">
            <a:normAutofit/>
          </a:bodyPr>
          <a:lstStyle/>
          <a:p>
            <a:pPr algn="ctr"/>
            <a:endParaRPr lang="en-US" sz="1400" b="0" strike="noStrike" spc="-1">
              <a:solidFill>
                <a:schemeClr val="dk1"/>
              </a:solidFill>
              <a:latin typeface="Albert Sans"/>
              <a:ea typeface="Albert Sans"/>
            </a:endParaRPr>
          </a:p>
        </p:txBody>
      </p:sp>
      <p:sp>
        <p:nvSpPr>
          <p:cNvPr id="119" name="PlaceHolder 2"/>
          <p:cNvSpPr>
            <a:spLocks noGrp="1"/>
          </p:cNvSpPr>
          <p:nvPr>
            <p:ph type="title"/>
          </p:nvPr>
        </p:nvSpPr>
        <p:spPr>
          <a:xfrm>
            <a:off x="371520" y="2352600"/>
            <a:ext cx="4790880" cy="158076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4600" b="0" strike="noStrike" spc="-1">
                <a:solidFill>
                  <a:schemeClr val="dk1"/>
                </a:solidFill>
                <a:latin typeface="Goldman"/>
                <a:ea typeface="Goldman"/>
              </a:rPr>
              <a:t>Data Collection</a:t>
            </a:r>
            <a:endParaRPr lang="fr-FR" sz="4600" b="0" strike="noStrike" spc="-1">
              <a:solidFill>
                <a:schemeClr val="dk1"/>
              </a:solidFill>
              <a:latin typeface="Arial"/>
            </a:endParaRPr>
          </a:p>
        </p:txBody>
      </p:sp>
      <p:sp>
        <p:nvSpPr>
          <p:cNvPr id="120" name="PlaceHolder 3"/>
          <p:cNvSpPr>
            <a:spLocks noGrp="1"/>
          </p:cNvSpPr>
          <p:nvPr>
            <p:ph type="title"/>
          </p:nvPr>
        </p:nvSpPr>
        <p:spPr>
          <a:xfrm>
            <a:off x="6353280" y="152280"/>
            <a:ext cx="1266480" cy="1266480"/>
          </a:xfrm>
          <a:prstGeom prst="rect">
            <a:avLst/>
          </a:prstGeom>
          <a:noFill/>
          <a:ln w="0">
            <a:noFill/>
          </a:ln>
        </p:spPr>
        <p:txBody>
          <a:bodyPr lIns="91440" tIns="91440" rIns="91440" bIns="91440" anchor="ctr">
            <a:normAutofit/>
          </a:bodyPr>
          <a:lstStyle/>
          <a:p>
            <a:pPr indent="0" algn="ctr">
              <a:lnSpc>
                <a:spcPct val="100000"/>
              </a:lnSpc>
              <a:buNone/>
              <a:tabLst>
                <a:tab pos="0" algn="l"/>
              </a:tabLst>
            </a:pPr>
            <a:r>
              <a:rPr lang="en" sz="6000" b="0" strike="noStrike" spc="-1">
                <a:solidFill>
                  <a:schemeClr val="dk1"/>
                </a:solidFill>
                <a:latin typeface="Goldman"/>
                <a:ea typeface="Goldman"/>
              </a:rPr>
              <a:t>04</a:t>
            </a:r>
            <a:endParaRPr lang="fr-FR" sz="6000" b="0" strike="noStrike" spc="-1">
              <a:solidFill>
                <a:schemeClr val="dk1"/>
              </a:solidFill>
              <a:latin typeface="Aria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PlaceHolder 1"/>
          <p:cNvSpPr>
            <a:spLocks noGrp="1"/>
          </p:cNvSpPr>
          <p:nvPr>
            <p:ph type="title"/>
          </p:nvPr>
        </p:nvSpPr>
        <p:spPr>
          <a:xfrm>
            <a:off x="1676520" y="485640"/>
            <a:ext cx="7171920" cy="1352160"/>
          </a:xfrm>
          <a:prstGeom prst="rect">
            <a:avLst/>
          </a:prstGeom>
          <a:noFill/>
          <a:ln w="0">
            <a:noFill/>
          </a:ln>
        </p:spPr>
        <p:txBody>
          <a:bodyPr lIns="91440" tIns="91440" rIns="91440" bIns="91440" anchor="t">
            <a:normAutofit/>
          </a:bodyPr>
          <a:lstStyle/>
          <a:p>
            <a:pPr indent="0" algn="r">
              <a:lnSpc>
                <a:spcPct val="100000"/>
              </a:lnSpc>
              <a:buNone/>
              <a:tabLst>
                <a:tab pos="0" algn="l"/>
              </a:tabLst>
            </a:pPr>
            <a:r>
              <a:rPr lang="en" sz="4000" b="0" strike="noStrike" spc="-1">
                <a:solidFill>
                  <a:schemeClr val="dk1"/>
                </a:solidFill>
                <a:latin typeface="Goldman"/>
                <a:ea typeface="Goldman"/>
              </a:rPr>
              <a:t>Sources of data</a:t>
            </a:r>
            <a:endParaRPr lang="fr-FR" sz="4000" b="0" strike="noStrike" spc="-1">
              <a:solidFill>
                <a:schemeClr val="dk1"/>
              </a:solidFill>
              <a:latin typeface="Arial"/>
            </a:endParaRPr>
          </a:p>
        </p:txBody>
      </p:sp>
      <p:sp>
        <p:nvSpPr>
          <p:cNvPr id="122" name="PlaceHolder 2"/>
          <p:cNvSpPr>
            <a:spLocks noGrp="1"/>
          </p:cNvSpPr>
          <p:nvPr>
            <p:ph type="subTitle"/>
          </p:nvPr>
        </p:nvSpPr>
        <p:spPr>
          <a:xfrm>
            <a:off x="2886120" y="1905120"/>
            <a:ext cx="5886000" cy="272376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1400" b="0" strike="noStrike" spc="-1">
                <a:solidFill>
                  <a:schemeClr val="dk1"/>
                </a:solidFill>
                <a:latin typeface="Albert Sans"/>
                <a:ea typeface="Albert Sans"/>
              </a:rPr>
              <a:t>Data sources included APIs from SpaceX, public databases, and bespoke web scraping procedures targeting aerospace-related websites, ensuring a rich and diverse dataset for analysis.</a:t>
            </a:r>
            <a:endParaRPr lang="en-US" sz="1400" b="0" strike="noStrike" spc="-1">
              <a:solidFill>
                <a:srgbClr val="FFFFFF"/>
              </a:solidFill>
              <a:latin typeface="OpenSymbo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PlaceHolder 1"/>
          <p:cNvSpPr>
            <a:spLocks noGrp="1"/>
          </p:cNvSpPr>
          <p:nvPr>
            <p:ph type="title"/>
          </p:nvPr>
        </p:nvSpPr>
        <p:spPr>
          <a:xfrm>
            <a:off x="1676520" y="485640"/>
            <a:ext cx="7171920" cy="1352160"/>
          </a:xfrm>
          <a:prstGeom prst="rect">
            <a:avLst/>
          </a:prstGeom>
          <a:noFill/>
          <a:ln w="0">
            <a:noFill/>
          </a:ln>
        </p:spPr>
        <p:txBody>
          <a:bodyPr lIns="91440" tIns="91440" rIns="91440" bIns="91440" anchor="t">
            <a:normAutofit fontScale="90000"/>
          </a:bodyPr>
          <a:lstStyle/>
          <a:p>
            <a:pPr indent="0" algn="r">
              <a:lnSpc>
                <a:spcPct val="100000"/>
              </a:lnSpc>
              <a:buNone/>
              <a:tabLst>
                <a:tab pos="0" algn="l"/>
              </a:tabLst>
            </a:pPr>
            <a:r>
              <a:rPr lang="en" sz="4000" b="0" strike="noStrike" spc="-1">
                <a:solidFill>
                  <a:schemeClr val="dk1"/>
                </a:solidFill>
                <a:latin typeface="Goldman"/>
                <a:ea typeface="Goldman"/>
              </a:rPr>
              <a:t>Collection process visualization</a:t>
            </a:r>
            <a:endParaRPr lang="fr-FR" sz="4000" b="0" strike="noStrike" spc="-1">
              <a:solidFill>
                <a:schemeClr val="dk1"/>
              </a:solidFill>
              <a:latin typeface="Arial"/>
            </a:endParaRPr>
          </a:p>
        </p:txBody>
      </p:sp>
      <p:sp>
        <p:nvSpPr>
          <p:cNvPr id="124" name="PlaceHolder 2"/>
          <p:cNvSpPr>
            <a:spLocks noGrp="1"/>
          </p:cNvSpPr>
          <p:nvPr>
            <p:ph type="subTitle"/>
          </p:nvPr>
        </p:nvSpPr>
        <p:spPr>
          <a:xfrm>
            <a:off x="2886120" y="1905120"/>
            <a:ext cx="5886000" cy="272376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1400" b="0" strike="noStrike" spc="-1">
                <a:solidFill>
                  <a:schemeClr val="dk1"/>
                </a:solidFill>
                <a:latin typeface="Albert Sans"/>
                <a:ea typeface="Albert Sans"/>
              </a:rPr>
              <a:t>The data collection process was visualized through flowcharts that delineate the steps taken from data sourcing to final compilation, highlighting the efficiency and thoroughness of the methods employed.</a:t>
            </a:r>
            <a:endParaRPr lang="en-US" sz="1400" b="0" strike="noStrike" spc="-1">
              <a:solidFill>
                <a:srgbClr val="FFFFFF"/>
              </a:solidFill>
              <a:latin typeface="OpenSymbo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5" name="Google Shape;167;p31"/>
          <p:cNvPicPr/>
          <p:nvPr/>
        </p:nvPicPr>
        <p:blipFill>
          <a:blip r:embed="rId2"/>
          <a:srcRect l="30802" r="32938"/>
          <a:stretch/>
        </p:blipFill>
        <p:spPr>
          <a:xfrm>
            <a:off x="0" y="0"/>
            <a:ext cx="2969640" cy="5142960"/>
          </a:xfrm>
          <a:prstGeom prst="rect">
            <a:avLst/>
          </a:prstGeom>
          <a:ln w="0">
            <a:noFill/>
          </a:ln>
        </p:spPr>
      </p:pic>
      <p:sp>
        <p:nvSpPr>
          <p:cNvPr id="126" name="PlaceHolder 1"/>
          <p:cNvSpPr>
            <a:spLocks noGrp="1"/>
          </p:cNvSpPr>
          <p:nvPr>
            <p:ph type="title"/>
          </p:nvPr>
        </p:nvSpPr>
        <p:spPr>
          <a:xfrm>
            <a:off x="3152880" y="304920"/>
            <a:ext cx="5914800" cy="144756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3000" b="0" strike="noStrike" spc="-1">
                <a:solidFill>
                  <a:schemeClr val="dk1"/>
                </a:solidFill>
                <a:latin typeface="Goldman"/>
                <a:ea typeface="Goldman"/>
              </a:rPr>
              <a:t>API and web scraping methods</a:t>
            </a:r>
            <a:endParaRPr lang="fr-FR" sz="3000" b="0" strike="noStrike" spc="-1">
              <a:solidFill>
                <a:schemeClr val="dk1"/>
              </a:solidFill>
              <a:latin typeface="Arial"/>
            </a:endParaRPr>
          </a:p>
        </p:txBody>
      </p:sp>
      <p:sp>
        <p:nvSpPr>
          <p:cNvPr id="127" name="PlaceHolder 2"/>
          <p:cNvSpPr>
            <a:spLocks noGrp="1"/>
          </p:cNvSpPr>
          <p:nvPr>
            <p:ph/>
          </p:nvPr>
        </p:nvSpPr>
        <p:spPr>
          <a:xfrm>
            <a:off x="3505320" y="1962000"/>
            <a:ext cx="5352840" cy="28382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400" b="0" strike="noStrike" spc="-1">
                <a:solidFill>
                  <a:schemeClr val="dk1"/>
                </a:solidFill>
                <a:latin typeface="Albert Sans"/>
                <a:ea typeface="Albert Sans"/>
              </a:rPr>
              <a:t>API interactions were executed using RESTful calls to retrieve structured data regarding launches. Web scraping involved employing tools to extract information from web pages, ensuring the latest dataset updates and capturing data not available via the API.</a:t>
            </a:r>
            <a:endParaRPr lang="fr-FR" sz="1400" b="0" strike="noStrike" spc="-1">
              <a:solidFill>
                <a:srgbClr val="000000"/>
              </a:solidFill>
              <a:latin typeface="Aria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8" name="Google Shape;174;p32"/>
          <p:cNvPicPr/>
          <p:nvPr/>
        </p:nvPicPr>
        <p:blipFill>
          <a:blip r:embed="rId2"/>
          <a:stretch/>
        </p:blipFill>
        <p:spPr>
          <a:xfrm flipH="1">
            <a:off x="5195520" y="1507320"/>
            <a:ext cx="3948480" cy="2973240"/>
          </a:xfrm>
          <a:prstGeom prst="rect">
            <a:avLst/>
          </a:prstGeom>
          <a:ln w="0">
            <a:noFill/>
          </a:ln>
        </p:spPr>
      </p:pic>
      <p:sp>
        <p:nvSpPr>
          <p:cNvPr id="129" name="PlaceHolder 1"/>
          <p:cNvSpPr>
            <a:spLocks noGrp="1"/>
          </p:cNvSpPr>
          <p:nvPr>
            <p:ph type="subTitle"/>
          </p:nvPr>
        </p:nvSpPr>
        <p:spPr>
          <a:xfrm>
            <a:off x="371520" y="3933720"/>
            <a:ext cx="4790880" cy="704520"/>
          </a:xfrm>
          <a:prstGeom prst="rect">
            <a:avLst/>
          </a:prstGeom>
          <a:noFill/>
          <a:ln w="0">
            <a:noFill/>
          </a:ln>
        </p:spPr>
        <p:txBody>
          <a:bodyPr lIns="91440" tIns="91440" rIns="91440" bIns="91440" anchor="t">
            <a:normAutofit/>
          </a:bodyPr>
          <a:lstStyle/>
          <a:p>
            <a:pPr algn="ctr"/>
            <a:endParaRPr lang="en-US" sz="1400" b="0" strike="noStrike" spc="-1">
              <a:solidFill>
                <a:schemeClr val="dk1"/>
              </a:solidFill>
              <a:latin typeface="Albert Sans"/>
              <a:ea typeface="Albert Sans"/>
            </a:endParaRPr>
          </a:p>
        </p:txBody>
      </p:sp>
      <p:sp>
        <p:nvSpPr>
          <p:cNvPr id="130" name="PlaceHolder 2"/>
          <p:cNvSpPr>
            <a:spLocks noGrp="1"/>
          </p:cNvSpPr>
          <p:nvPr>
            <p:ph type="title"/>
          </p:nvPr>
        </p:nvSpPr>
        <p:spPr>
          <a:xfrm>
            <a:off x="371520" y="2352600"/>
            <a:ext cx="4790880" cy="1580760"/>
          </a:xfrm>
          <a:prstGeom prst="rect">
            <a:avLst/>
          </a:prstGeom>
          <a:noFill/>
          <a:ln w="0">
            <a:noFill/>
          </a:ln>
        </p:spPr>
        <p:txBody>
          <a:bodyPr lIns="91440" tIns="91440" rIns="91440" bIns="91440" anchor="b">
            <a:normAutofit fontScale="90000"/>
          </a:bodyPr>
          <a:lstStyle/>
          <a:p>
            <a:pPr indent="0">
              <a:lnSpc>
                <a:spcPct val="100000"/>
              </a:lnSpc>
              <a:buNone/>
              <a:tabLst>
                <a:tab pos="0" algn="l"/>
              </a:tabLst>
            </a:pPr>
            <a:r>
              <a:rPr lang="en" sz="4600" b="0" strike="noStrike" spc="-1">
                <a:solidFill>
                  <a:schemeClr val="dk1"/>
                </a:solidFill>
                <a:latin typeface="Goldman"/>
                <a:ea typeface="Goldman"/>
              </a:rPr>
              <a:t>Predictive Analysis</a:t>
            </a:r>
            <a:endParaRPr lang="fr-FR" sz="4600" b="0" strike="noStrike" spc="-1">
              <a:solidFill>
                <a:schemeClr val="dk1"/>
              </a:solidFill>
              <a:latin typeface="Arial"/>
            </a:endParaRPr>
          </a:p>
        </p:txBody>
      </p:sp>
      <p:sp>
        <p:nvSpPr>
          <p:cNvPr id="131" name="PlaceHolder 3"/>
          <p:cNvSpPr>
            <a:spLocks noGrp="1"/>
          </p:cNvSpPr>
          <p:nvPr>
            <p:ph type="title"/>
          </p:nvPr>
        </p:nvSpPr>
        <p:spPr>
          <a:xfrm>
            <a:off x="6353280" y="152280"/>
            <a:ext cx="1266480" cy="1266480"/>
          </a:xfrm>
          <a:prstGeom prst="rect">
            <a:avLst/>
          </a:prstGeom>
          <a:noFill/>
          <a:ln w="0">
            <a:noFill/>
          </a:ln>
        </p:spPr>
        <p:txBody>
          <a:bodyPr lIns="91440" tIns="91440" rIns="91440" bIns="91440" anchor="ctr">
            <a:normAutofit/>
          </a:bodyPr>
          <a:lstStyle/>
          <a:p>
            <a:pPr indent="0" algn="ctr">
              <a:lnSpc>
                <a:spcPct val="100000"/>
              </a:lnSpc>
              <a:buNone/>
              <a:tabLst>
                <a:tab pos="0" algn="l"/>
              </a:tabLst>
            </a:pPr>
            <a:r>
              <a:rPr lang="en" sz="6000" b="0" strike="noStrike" spc="-1">
                <a:solidFill>
                  <a:schemeClr val="dk1"/>
                </a:solidFill>
                <a:latin typeface="Goldman"/>
                <a:ea typeface="Goldman"/>
              </a:rPr>
              <a:t>05</a:t>
            </a:r>
            <a:endParaRPr lang="fr-FR" sz="6000" b="0" strike="noStrike" spc="-1">
              <a:solidFill>
                <a:schemeClr val="dk1"/>
              </a:solidFill>
              <a:latin typeface="Aria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PlaceHolder 1"/>
          <p:cNvSpPr>
            <a:spLocks noGrp="1"/>
          </p:cNvSpPr>
          <p:nvPr>
            <p:ph type="title"/>
          </p:nvPr>
        </p:nvSpPr>
        <p:spPr>
          <a:xfrm>
            <a:off x="1676520" y="485640"/>
            <a:ext cx="7171920" cy="1352160"/>
          </a:xfrm>
          <a:prstGeom prst="rect">
            <a:avLst/>
          </a:prstGeom>
          <a:noFill/>
          <a:ln w="0">
            <a:noFill/>
          </a:ln>
        </p:spPr>
        <p:txBody>
          <a:bodyPr lIns="91440" tIns="91440" rIns="91440" bIns="91440" anchor="t">
            <a:normAutofit/>
          </a:bodyPr>
          <a:lstStyle/>
          <a:p>
            <a:pPr indent="0" algn="r">
              <a:lnSpc>
                <a:spcPct val="100000"/>
              </a:lnSpc>
              <a:buNone/>
              <a:tabLst>
                <a:tab pos="0" algn="l"/>
              </a:tabLst>
            </a:pPr>
            <a:r>
              <a:rPr lang="en" sz="4000" b="0" strike="noStrike" spc="-1">
                <a:solidFill>
                  <a:schemeClr val="dk1"/>
                </a:solidFill>
                <a:latin typeface="Goldman"/>
                <a:ea typeface="Goldman"/>
              </a:rPr>
              <a:t>Introduction</a:t>
            </a:r>
            <a:endParaRPr lang="fr-FR" sz="4000" b="0" strike="noStrike" spc="-1">
              <a:solidFill>
                <a:schemeClr val="dk1"/>
              </a:solidFill>
              <a:latin typeface="Arial"/>
            </a:endParaRPr>
          </a:p>
        </p:txBody>
      </p:sp>
      <p:sp>
        <p:nvSpPr>
          <p:cNvPr id="83" name="PlaceHolder 2"/>
          <p:cNvSpPr>
            <a:spLocks noGrp="1"/>
          </p:cNvSpPr>
          <p:nvPr>
            <p:ph type="subTitle"/>
          </p:nvPr>
        </p:nvSpPr>
        <p:spPr>
          <a:xfrm>
            <a:off x="2886120" y="1905120"/>
            <a:ext cx="5886000" cy="272376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1400" b="0" strike="noStrike" spc="-1">
                <a:solidFill>
                  <a:schemeClr val="dk1"/>
                </a:solidFill>
                <a:latin typeface="Albert Sans"/>
                <a:ea typeface="Albert Sans"/>
              </a:rPr>
              <a:t>This presentation provides a comprehensive overview of the project, detailing the methodology applied, key findings, and implications of the results obtained. We aim to clarify the processes involved, from data collection through to predictive analysis.</a:t>
            </a:r>
            <a:endParaRPr lang="en-US" sz="1400" b="0" strike="noStrike" spc="-1">
              <a:solidFill>
                <a:srgbClr val="FFFFFF"/>
              </a:solidFill>
              <a:latin typeface="OpenSymbo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2" name="Google Shape;167;p31"/>
          <p:cNvPicPr/>
          <p:nvPr/>
        </p:nvPicPr>
        <p:blipFill>
          <a:blip r:embed="rId2"/>
          <a:srcRect l="30802" r="32938"/>
          <a:stretch/>
        </p:blipFill>
        <p:spPr>
          <a:xfrm>
            <a:off x="0" y="0"/>
            <a:ext cx="2969640" cy="5142960"/>
          </a:xfrm>
          <a:prstGeom prst="rect">
            <a:avLst/>
          </a:prstGeom>
          <a:ln w="0">
            <a:noFill/>
          </a:ln>
        </p:spPr>
      </p:pic>
      <p:sp>
        <p:nvSpPr>
          <p:cNvPr id="133" name="PlaceHolder 1"/>
          <p:cNvSpPr>
            <a:spLocks noGrp="1"/>
          </p:cNvSpPr>
          <p:nvPr>
            <p:ph type="title"/>
          </p:nvPr>
        </p:nvSpPr>
        <p:spPr>
          <a:xfrm>
            <a:off x="3152880" y="304920"/>
            <a:ext cx="5914800" cy="144756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3000" b="0" strike="noStrike" spc="-1">
                <a:solidFill>
                  <a:schemeClr val="dk1"/>
                </a:solidFill>
                <a:latin typeface="Goldman"/>
                <a:ea typeface="Goldman"/>
              </a:rPr>
              <a:t>Model building process</a:t>
            </a:r>
            <a:endParaRPr lang="fr-FR" sz="3000" b="0" strike="noStrike" spc="-1">
              <a:solidFill>
                <a:schemeClr val="dk1"/>
              </a:solidFill>
              <a:latin typeface="Arial"/>
            </a:endParaRPr>
          </a:p>
        </p:txBody>
      </p:sp>
      <p:sp>
        <p:nvSpPr>
          <p:cNvPr id="134" name="PlaceHolder 2"/>
          <p:cNvSpPr>
            <a:spLocks noGrp="1"/>
          </p:cNvSpPr>
          <p:nvPr>
            <p:ph/>
          </p:nvPr>
        </p:nvSpPr>
        <p:spPr>
          <a:xfrm>
            <a:off x="3505320" y="1962000"/>
            <a:ext cx="5352840" cy="28382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400" b="0" strike="noStrike" spc="-1">
                <a:solidFill>
                  <a:schemeClr val="dk1"/>
                </a:solidFill>
                <a:latin typeface="Albert Sans"/>
                <a:ea typeface="Albert Sans"/>
              </a:rPr>
              <a:t>Building predictive models involved selecting appropriate algorithms, training models on historical data, and tuning parameters to improve accuracy. Different approaches were considered, including decision trees and logistic regression.</a:t>
            </a:r>
            <a:endParaRPr lang="fr-FR" sz="1400" b="0" strike="noStrike" spc="-1">
              <a:solidFill>
                <a:srgbClr val="000000"/>
              </a:solidFill>
              <a:latin typeface="Aria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PlaceHolder 1"/>
          <p:cNvSpPr>
            <a:spLocks noGrp="1"/>
          </p:cNvSpPr>
          <p:nvPr>
            <p:ph type="title"/>
          </p:nvPr>
        </p:nvSpPr>
        <p:spPr>
          <a:xfrm>
            <a:off x="1676520" y="485640"/>
            <a:ext cx="7171920" cy="1352160"/>
          </a:xfrm>
          <a:prstGeom prst="rect">
            <a:avLst/>
          </a:prstGeom>
          <a:noFill/>
          <a:ln w="0">
            <a:noFill/>
          </a:ln>
        </p:spPr>
        <p:txBody>
          <a:bodyPr lIns="91440" tIns="91440" rIns="91440" bIns="91440" anchor="t">
            <a:normAutofit/>
          </a:bodyPr>
          <a:lstStyle/>
          <a:p>
            <a:pPr indent="0" algn="r">
              <a:lnSpc>
                <a:spcPct val="100000"/>
              </a:lnSpc>
              <a:buNone/>
              <a:tabLst>
                <a:tab pos="0" algn="l"/>
              </a:tabLst>
            </a:pPr>
            <a:r>
              <a:rPr lang="en" sz="4000" b="0" strike="noStrike" spc="-1">
                <a:solidFill>
                  <a:schemeClr val="dk1"/>
                </a:solidFill>
                <a:latin typeface="Goldman"/>
                <a:ea typeface="Goldman"/>
              </a:rPr>
              <a:t>Evaluation metrics used</a:t>
            </a:r>
            <a:endParaRPr lang="fr-FR" sz="4000" b="0" strike="noStrike" spc="-1">
              <a:solidFill>
                <a:schemeClr val="dk1"/>
              </a:solidFill>
              <a:latin typeface="Arial"/>
            </a:endParaRPr>
          </a:p>
        </p:txBody>
      </p:sp>
      <p:sp>
        <p:nvSpPr>
          <p:cNvPr id="136" name="PlaceHolder 2"/>
          <p:cNvSpPr>
            <a:spLocks noGrp="1"/>
          </p:cNvSpPr>
          <p:nvPr>
            <p:ph type="subTitle"/>
          </p:nvPr>
        </p:nvSpPr>
        <p:spPr>
          <a:xfrm>
            <a:off x="2886120" y="1905120"/>
            <a:ext cx="5886000" cy="272376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1400" b="0" strike="noStrike" spc="-1">
                <a:solidFill>
                  <a:schemeClr val="dk1"/>
                </a:solidFill>
                <a:latin typeface="Albert Sans"/>
                <a:ea typeface="Albert Sans"/>
              </a:rPr>
              <a:t>Performance evaluation metrics such as accuracy, precision, recall, and F1 score were employed to assess model performance. This thorough evaluation ensures that the predictive capabilities of the models are robust and reliable.</a:t>
            </a:r>
            <a:endParaRPr lang="en-US" sz="1400" b="0" strike="noStrike" spc="-1">
              <a:solidFill>
                <a:srgbClr val="FFFFFF"/>
              </a:solidFill>
              <a:latin typeface="OpenSymbo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PlaceHolder 1"/>
          <p:cNvSpPr>
            <a:spLocks noGrp="1"/>
          </p:cNvSpPr>
          <p:nvPr>
            <p:ph type="title"/>
          </p:nvPr>
        </p:nvSpPr>
        <p:spPr>
          <a:xfrm>
            <a:off x="1676520" y="485640"/>
            <a:ext cx="7171920" cy="1352160"/>
          </a:xfrm>
          <a:prstGeom prst="rect">
            <a:avLst/>
          </a:prstGeom>
          <a:noFill/>
          <a:ln w="0">
            <a:noFill/>
          </a:ln>
        </p:spPr>
        <p:txBody>
          <a:bodyPr lIns="91440" tIns="91440" rIns="91440" bIns="91440" anchor="t">
            <a:normAutofit/>
          </a:bodyPr>
          <a:lstStyle/>
          <a:p>
            <a:pPr indent="0" algn="r">
              <a:lnSpc>
                <a:spcPct val="100000"/>
              </a:lnSpc>
              <a:buNone/>
              <a:tabLst>
                <a:tab pos="0" algn="l"/>
              </a:tabLst>
            </a:pPr>
            <a:r>
              <a:rPr lang="en" sz="4000" b="0" strike="noStrike" spc="-1">
                <a:solidFill>
                  <a:schemeClr val="dk1"/>
                </a:solidFill>
                <a:latin typeface="Goldman"/>
                <a:ea typeface="Goldman"/>
              </a:rPr>
              <a:t>Best performing classifier</a:t>
            </a:r>
            <a:endParaRPr lang="fr-FR" sz="4000" b="0" strike="noStrike" spc="-1">
              <a:solidFill>
                <a:schemeClr val="dk1"/>
              </a:solidFill>
              <a:latin typeface="Arial"/>
            </a:endParaRPr>
          </a:p>
        </p:txBody>
      </p:sp>
      <p:sp>
        <p:nvSpPr>
          <p:cNvPr id="138" name="PlaceHolder 2"/>
          <p:cNvSpPr>
            <a:spLocks noGrp="1"/>
          </p:cNvSpPr>
          <p:nvPr>
            <p:ph type="subTitle"/>
          </p:nvPr>
        </p:nvSpPr>
        <p:spPr>
          <a:xfrm>
            <a:off x="2886120" y="1905120"/>
            <a:ext cx="5886000" cy="272376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1400" b="0" strike="noStrike" spc="-1">
                <a:solidFill>
                  <a:schemeClr val="dk1"/>
                </a:solidFill>
                <a:latin typeface="Albert Sans"/>
                <a:ea typeface="Albert Sans"/>
              </a:rPr>
              <a:t>After rigorous testing, the best performing classifier was identified based on its ability to accurately predict launch outcomes. This model demonstrated superior results in both training and validation datasets, making it a crucial tool for enhancing future predictions.</a:t>
            </a:r>
            <a:endParaRPr lang="en-US" sz="1400" b="0" strike="noStrike" spc="-1">
              <a:solidFill>
                <a:srgbClr val="FFFFFF"/>
              </a:solidFill>
              <a:latin typeface="OpenSymbo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 name="PlaceHolder 1"/>
          <p:cNvSpPr>
            <a:spLocks noGrp="1"/>
          </p:cNvSpPr>
          <p:nvPr>
            <p:ph type="title"/>
          </p:nvPr>
        </p:nvSpPr>
        <p:spPr>
          <a:xfrm>
            <a:off x="1676520" y="485640"/>
            <a:ext cx="7171920" cy="1352160"/>
          </a:xfrm>
          <a:prstGeom prst="rect">
            <a:avLst/>
          </a:prstGeom>
          <a:noFill/>
          <a:ln w="0">
            <a:noFill/>
          </a:ln>
        </p:spPr>
        <p:txBody>
          <a:bodyPr lIns="91440" tIns="91440" rIns="91440" bIns="91440" anchor="t">
            <a:normAutofit/>
          </a:bodyPr>
          <a:lstStyle/>
          <a:p>
            <a:pPr indent="0" algn="r">
              <a:lnSpc>
                <a:spcPct val="100000"/>
              </a:lnSpc>
              <a:buNone/>
              <a:tabLst>
                <a:tab pos="0" algn="l"/>
              </a:tabLst>
            </a:pPr>
            <a:r>
              <a:rPr lang="en" sz="4000" b="0" strike="noStrike" spc="-1">
                <a:solidFill>
                  <a:schemeClr val="dk1"/>
                </a:solidFill>
                <a:latin typeface="Goldman"/>
                <a:ea typeface="Goldman"/>
              </a:rPr>
              <a:t>Conclusions</a:t>
            </a:r>
            <a:endParaRPr lang="fr-FR" sz="4000" b="0" strike="noStrike" spc="-1">
              <a:solidFill>
                <a:schemeClr val="dk1"/>
              </a:solidFill>
              <a:latin typeface="Arial"/>
            </a:endParaRPr>
          </a:p>
        </p:txBody>
      </p:sp>
      <p:sp>
        <p:nvSpPr>
          <p:cNvPr id="140" name="PlaceHolder 2"/>
          <p:cNvSpPr>
            <a:spLocks noGrp="1"/>
          </p:cNvSpPr>
          <p:nvPr>
            <p:ph type="subTitle"/>
          </p:nvPr>
        </p:nvSpPr>
        <p:spPr>
          <a:xfrm>
            <a:off x="2886120" y="1905120"/>
            <a:ext cx="5886000" cy="272376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1400" b="0" strike="noStrike" spc="-1" dirty="0">
                <a:solidFill>
                  <a:schemeClr val="dk1"/>
                </a:solidFill>
                <a:latin typeface="Albert Sans"/>
                <a:ea typeface="Albert Sans"/>
              </a:rPr>
              <a:t>The analysis illustrates the critical role of data-driven insights in enhancing launch success rates. By leveraging advanced data collection and predictive modeling techniques, we can not only understand past performance but also forecast future outcomes more reliably, positioning stakeholders for success in the competitive aerospace industry.</a:t>
            </a:r>
            <a:endParaRPr lang="en-US" sz="1400" b="0" strike="noStrike" spc="-1" dirty="0">
              <a:solidFill>
                <a:srgbClr val="FFFFFF"/>
              </a:solidFill>
              <a:latin typeface="OpenSymbo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4" name="Google Shape;174;p32"/>
          <p:cNvPicPr/>
          <p:nvPr/>
        </p:nvPicPr>
        <p:blipFill>
          <a:blip r:embed="rId2"/>
          <a:stretch/>
        </p:blipFill>
        <p:spPr>
          <a:xfrm flipH="1">
            <a:off x="5195520" y="1507320"/>
            <a:ext cx="3948480" cy="2973240"/>
          </a:xfrm>
          <a:prstGeom prst="rect">
            <a:avLst/>
          </a:prstGeom>
          <a:ln w="0">
            <a:noFill/>
          </a:ln>
        </p:spPr>
      </p:pic>
      <p:sp>
        <p:nvSpPr>
          <p:cNvPr id="85" name="PlaceHolder 1"/>
          <p:cNvSpPr>
            <a:spLocks noGrp="1"/>
          </p:cNvSpPr>
          <p:nvPr>
            <p:ph type="subTitle"/>
          </p:nvPr>
        </p:nvSpPr>
        <p:spPr>
          <a:xfrm>
            <a:off x="371520" y="3933720"/>
            <a:ext cx="4790880" cy="704520"/>
          </a:xfrm>
          <a:prstGeom prst="rect">
            <a:avLst/>
          </a:prstGeom>
          <a:noFill/>
          <a:ln w="0">
            <a:noFill/>
          </a:ln>
        </p:spPr>
        <p:txBody>
          <a:bodyPr lIns="91440" tIns="91440" rIns="91440" bIns="91440" anchor="t">
            <a:normAutofit/>
          </a:bodyPr>
          <a:lstStyle/>
          <a:p>
            <a:pPr algn="ctr"/>
            <a:endParaRPr lang="en-US" sz="1400" b="0" strike="noStrike" spc="-1">
              <a:solidFill>
                <a:schemeClr val="dk1"/>
              </a:solidFill>
              <a:latin typeface="Albert Sans"/>
              <a:ea typeface="Albert Sans"/>
            </a:endParaRPr>
          </a:p>
        </p:txBody>
      </p:sp>
      <p:sp>
        <p:nvSpPr>
          <p:cNvPr id="86" name="PlaceHolder 2"/>
          <p:cNvSpPr>
            <a:spLocks noGrp="1"/>
          </p:cNvSpPr>
          <p:nvPr>
            <p:ph type="title"/>
          </p:nvPr>
        </p:nvSpPr>
        <p:spPr>
          <a:xfrm>
            <a:off x="371520" y="2352600"/>
            <a:ext cx="4790880" cy="158076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4600" b="0" strike="noStrike" spc="-1">
                <a:solidFill>
                  <a:schemeClr val="dk1"/>
                </a:solidFill>
                <a:latin typeface="Goldman"/>
                <a:ea typeface="Goldman"/>
              </a:rPr>
              <a:t>Project Overview</a:t>
            </a:r>
            <a:endParaRPr lang="fr-FR" sz="4600" b="0" strike="noStrike" spc="-1">
              <a:solidFill>
                <a:schemeClr val="dk1"/>
              </a:solidFill>
              <a:latin typeface="Arial"/>
            </a:endParaRPr>
          </a:p>
        </p:txBody>
      </p:sp>
      <p:sp>
        <p:nvSpPr>
          <p:cNvPr id="87" name="PlaceHolder 3"/>
          <p:cNvSpPr>
            <a:spLocks noGrp="1"/>
          </p:cNvSpPr>
          <p:nvPr>
            <p:ph type="title"/>
          </p:nvPr>
        </p:nvSpPr>
        <p:spPr>
          <a:xfrm>
            <a:off x="6353280" y="152280"/>
            <a:ext cx="1266480" cy="1266480"/>
          </a:xfrm>
          <a:prstGeom prst="rect">
            <a:avLst/>
          </a:prstGeom>
          <a:noFill/>
          <a:ln w="0">
            <a:noFill/>
          </a:ln>
        </p:spPr>
        <p:txBody>
          <a:bodyPr lIns="91440" tIns="91440" rIns="91440" bIns="91440" anchor="ctr">
            <a:normAutofit/>
          </a:bodyPr>
          <a:lstStyle/>
          <a:p>
            <a:pPr indent="0" algn="ctr">
              <a:lnSpc>
                <a:spcPct val="100000"/>
              </a:lnSpc>
              <a:buNone/>
              <a:tabLst>
                <a:tab pos="0" algn="l"/>
              </a:tabLst>
            </a:pPr>
            <a:r>
              <a:rPr lang="en" sz="6000" b="0" strike="noStrike" spc="-1">
                <a:solidFill>
                  <a:schemeClr val="dk1"/>
                </a:solidFill>
                <a:latin typeface="Goldman"/>
                <a:ea typeface="Goldman"/>
              </a:rPr>
              <a:t>01</a:t>
            </a:r>
            <a:endParaRPr lang="fr-FR" sz="6000" b="0" strike="noStrike" spc="-1">
              <a:solidFill>
                <a:schemeClr val="dk1"/>
              </a:solidFill>
              <a:latin typeface="Aria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 name="PlaceHolder 1"/>
          <p:cNvSpPr>
            <a:spLocks noGrp="1"/>
          </p:cNvSpPr>
          <p:nvPr>
            <p:ph type="title"/>
          </p:nvPr>
        </p:nvSpPr>
        <p:spPr>
          <a:xfrm>
            <a:off x="1676520" y="485640"/>
            <a:ext cx="7171920" cy="1352160"/>
          </a:xfrm>
          <a:prstGeom prst="rect">
            <a:avLst/>
          </a:prstGeom>
          <a:noFill/>
          <a:ln w="0">
            <a:noFill/>
          </a:ln>
        </p:spPr>
        <p:txBody>
          <a:bodyPr lIns="91440" tIns="91440" rIns="91440" bIns="91440" anchor="t">
            <a:normAutofit/>
          </a:bodyPr>
          <a:lstStyle/>
          <a:p>
            <a:pPr indent="0" algn="r">
              <a:lnSpc>
                <a:spcPct val="100000"/>
              </a:lnSpc>
              <a:buNone/>
              <a:tabLst>
                <a:tab pos="0" algn="l"/>
              </a:tabLst>
            </a:pPr>
            <a:r>
              <a:rPr lang="en" sz="4000" b="0" strike="noStrike" spc="-1">
                <a:solidFill>
                  <a:schemeClr val="dk1"/>
                </a:solidFill>
                <a:latin typeface="Goldman"/>
                <a:ea typeface="Goldman"/>
              </a:rPr>
              <a:t>Summary of methodology</a:t>
            </a:r>
            <a:endParaRPr lang="fr-FR" sz="4000" b="0" strike="noStrike" spc="-1">
              <a:solidFill>
                <a:schemeClr val="dk1"/>
              </a:solidFill>
              <a:latin typeface="Arial"/>
            </a:endParaRPr>
          </a:p>
        </p:txBody>
      </p:sp>
      <p:sp>
        <p:nvSpPr>
          <p:cNvPr id="89" name="PlaceHolder 2"/>
          <p:cNvSpPr>
            <a:spLocks noGrp="1"/>
          </p:cNvSpPr>
          <p:nvPr>
            <p:ph type="subTitle"/>
          </p:nvPr>
        </p:nvSpPr>
        <p:spPr>
          <a:xfrm>
            <a:off x="2886120" y="1905120"/>
            <a:ext cx="5886000" cy="272376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1400" b="0" strike="noStrike" spc="-1">
                <a:solidFill>
                  <a:schemeClr val="dk1"/>
                </a:solidFill>
                <a:latin typeface="Albert Sans"/>
                <a:ea typeface="Albert Sans"/>
              </a:rPr>
              <a:t>The methodology consists of systematic steps including data collection via APIs and web scraping, data wrangling processes to clean and format the data, exploratory data analysis using visualization tools, and predictive modeling to derive insights from the datasets.</a:t>
            </a:r>
            <a:endParaRPr lang="en-US" sz="1400" b="0" strike="noStrike" spc="-1">
              <a:solidFill>
                <a:srgbClr val="FFFFFF"/>
              </a:solidFill>
              <a:latin typeface="OpenSymbo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0" name="Google Shape;167;p31"/>
          <p:cNvPicPr/>
          <p:nvPr/>
        </p:nvPicPr>
        <p:blipFill>
          <a:blip r:embed="rId2"/>
          <a:srcRect l="30802" r="32938"/>
          <a:stretch/>
        </p:blipFill>
        <p:spPr>
          <a:xfrm>
            <a:off x="0" y="0"/>
            <a:ext cx="2969640" cy="5142960"/>
          </a:xfrm>
          <a:prstGeom prst="rect">
            <a:avLst/>
          </a:prstGeom>
          <a:ln w="0">
            <a:noFill/>
          </a:ln>
        </p:spPr>
      </p:pic>
      <p:sp>
        <p:nvSpPr>
          <p:cNvPr id="91" name="PlaceHolder 1"/>
          <p:cNvSpPr>
            <a:spLocks noGrp="1"/>
          </p:cNvSpPr>
          <p:nvPr>
            <p:ph type="title"/>
          </p:nvPr>
        </p:nvSpPr>
        <p:spPr>
          <a:xfrm>
            <a:off x="3152880" y="304920"/>
            <a:ext cx="5914800" cy="144756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3000" b="0" strike="noStrike" spc="-1">
                <a:solidFill>
                  <a:schemeClr val="dk1"/>
                </a:solidFill>
                <a:latin typeface="Goldman"/>
                <a:ea typeface="Goldman"/>
              </a:rPr>
              <a:t>Key findings</a:t>
            </a:r>
            <a:endParaRPr lang="fr-FR" sz="3000" b="0" strike="noStrike" spc="-1">
              <a:solidFill>
                <a:schemeClr val="dk1"/>
              </a:solidFill>
              <a:latin typeface="Arial"/>
            </a:endParaRPr>
          </a:p>
        </p:txBody>
      </p:sp>
      <p:sp>
        <p:nvSpPr>
          <p:cNvPr id="92" name="PlaceHolder 2"/>
          <p:cNvSpPr>
            <a:spLocks noGrp="1"/>
          </p:cNvSpPr>
          <p:nvPr>
            <p:ph/>
          </p:nvPr>
        </p:nvSpPr>
        <p:spPr>
          <a:xfrm>
            <a:off x="3505320" y="1962000"/>
            <a:ext cx="5352840" cy="28382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400" b="0" strike="noStrike" spc="-1">
                <a:solidFill>
                  <a:schemeClr val="dk1"/>
                </a:solidFill>
                <a:latin typeface="Albert Sans"/>
                <a:ea typeface="Albert Sans"/>
              </a:rPr>
              <a:t>The project uncovered significant trends in launch data, including correlations between payload sizes and launch success rates. Key insights reveal the optimal conditions for launches, driving future decision-making in aerospace endeavors.</a:t>
            </a:r>
            <a:endParaRPr lang="fr-FR" sz="1400" b="0" strike="noStrike" spc="-1">
              <a:solidFill>
                <a:srgbClr val="000000"/>
              </a:solidFill>
              <a:latin typeface="Aria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PlaceHolder 1"/>
          <p:cNvSpPr>
            <a:spLocks noGrp="1"/>
          </p:cNvSpPr>
          <p:nvPr>
            <p:ph type="title"/>
          </p:nvPr>
        </p:nvSpPr>
        <p:spPr>
          <a:xfrm>
            <a:off x="1676520" y="485640"/>
            <a:ext cx="7171920" cy="1352160"/>
          </a:xfrm>
          <a:prstGeom prst="rect">
            <a:avLst/>
          </a:prstGeom>
          <a:noFill/>
          <a:ln w="0">
            <a:noFill/>
          </a:ln>
        </p:spPr>
        <p:txBody>
          <a:bodyPr lIns="91440" tIns="91440" rIns="91440" bIns="91440" anchor="t">
            <a:normAutofit/>
          </a:bodyPr>
          <a:lstStyle/>
          <a:p>
            <a:pPr indent="0" algn="r">
              <a:lnSpc>
                <a:spcPct val="100000"/>
              </a:lnSpc>
              <a:buNone/>
              <a:tabLst>
                <a:tab pos="0" algn="l"/>
              </a:tabLst>
            </a:pPr>
            <a:r>
              <a:rPr lang="en" sz="4000" b="0" strike="noStrike" spc="-1">
                <a:solidFill>
                  <a:schemeClr val="dk1"/>
                </a:solidFill>
                <a:latin typeface="Goldman"/>
                <a:ea typeface="Goldman"/>
              </a:rPr>
              <a:t>Implications of results</a:t>
            </a:r>
            <a:endParaRPr lang="fr-FR" sz="4000" b="0" strike="noStrike" spc="-1">
              <a:solidFill>
                <a:schemeClr val="dk1"/>
              </a:solidFill>
              <a:latin typeface="Arial"/>
            </a:endParaRPr>
          </a:p>
        </p:txBody>
      </p:sp>
      <p:sp>
        <p:nvSpPr>
          <p:cNvPr id="94" name="PlaceHolder 2"/>
          <p:cNvSpPr>
            <a:spLocks noGrp="1"/>
          </p:cNvSpPr>
          <p:nvPr>
            <p:ph type="subTitle"/>
          </p:nvPr>
        </p:nvSpPr>
        <p:spPr>
          <a:xfrm>
            <a:off x="2886120" y="1905120"/>
            <a:ext cx="5886000" cy="272376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1400" b="0" strike="noStrike" spc="-1">
                <a:solidFill>
                  <a:schemeClr val="dk1"/>
                </a:solidFill>
                <a:latin typeface="Albert Sans"/>
                <a:ea typeface="Albert Sans"/>
              </a:rPr>
              <a:t>The findings have significant implications for future launches, including enhancing operational strategies and improving success rates based on predictive analyses. This information is vital for stakeholders aiming to optimize their launch processes.</a:t>
            </a:r>
            <a:endParaRPr lang="en-US" sz="1400" b="0" strike="noStrike" spc="-1">
              <a:solidFill>
                <a:srgbClr val="FFFFFF"/>
              </a:solidFill>
              <a:latin typeface="OpenSymbo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5" name="Google Shape;174;p32"/>
          <p:cNvPicPr/>
          <p:nvPr/>
        </p:nvPicPr>
        <p:blipFill>
          <a:blip r:embed="rId2"/>
          <a:stretch/>
        </p:blipFill>
        <p:spPr>
          <a:xfrm flipH="1">
            <a:off x="5195520" y="1507320"/>
            <a:ext cx="3948480" cy="2973240"/>
          </a:xfrm>
          <a:prstGeom prst="rect">
            <a:avLst/>
          </a:prstGeom>
          <a:ln w="0">
            <a:noFill/>
          </a:ln>
        </p:spPr>
      </p:pic>
      <p:sp>
        <p:nvSpPr>
          <p:cNvPr id="96" name="PlaceHolder 1"/>
          <p:cNvSpPr>
            <a:spLocks noGrp="1"/>
          </p:cNvSpPr>
          <p:nvPr>
            <p:ph type="subTitle"/>
          </p:nvPr>
        </p:nvSpPr>
        <p:spPr>
          <a:xfrm>
            <a:off x="371520" y="3933720"/>
            <a:ext cx="4790880" cy="704520"/>
          </a:xfrm>
          <a:prstGeom prst="rect">
            <a:avLst/>
          </a:prstGeom>
          <a:noFill/>
          <a:ln w="0">
            <a:noFill/>
          </a:ln>
        </p:spPr>
        <p:txBody>
          <a:bodyPr lIns="91440" tIns="91440" rIns="91440" bIns="91440" anchor="t">
            <a:normAutofit/>
          </a:bodyPr>
          <a:lstStyle/>
          <a:p>
            <a:pPr algn="ctr"/>
            <a:endParaRPr lang="en-US" sz="1400" b="0" strike="noStrike" spc="-1">
              <a:solidFill>
                <a:schemeClr val="dk1"/>
              </a:solidFill>
              <a:latin typeface="Albert Sans"/>
              <a:ea typeface="Albert Sans"/>
            </a:endParaRPr>
          </a:p>
        </p:txBody>
      </p:sp>
      <p:sp>
        <p:nvSpPr>
          <p:cNvPr id="97" name="PlaceHolder 2"/>
          <p:cNvSpPr>
            <a:spLocks noGrp="1"/>
          </p:cNvSpPr>
          <p:nvPr>
            <p:ph type="title"/>
          </p:nvPr>
        </p:nvSpPr>
        <p:spPr>
          <a:xfrm>
            <a:off x="371520" y="2352600"/>
            <a:ext cx="4790880" cy="1580760"/>
          </a:xfrm>
          <a:prstGeom prst="rect">
            <a:avLst/>
          </a:prstGeom>
          <a:noFill/>
          <a:ln w="0">
            <a:noFill/>
          </a:ln>
        </p:spPr>
        <p:txBody>
          <a:bodyPr lIns="91440" tIns="91440" rIns="91440" bIns="91440" anchor="b">
            <a:normAutofit fontScale="90000"/>
          </a:bodyPr>
          <a:lstStyle/>
          <a:p>
            <a:pPr indent="0">
              <a:lnSpc>
                <a:spcPct val="100000"/>
              </a:lnSpc>
              <a:buNone/>
              <a:tabLst>
                <a:tab pos="0" algn="l"/>
              </a:tabLst>
            </a:pPr>
            <a:r>
              <a:rPr lang="en" sz="4600" b="0" strike="noStrike" spc="-1">
                <a:solidFill>
                  <a:schemeClr val="dk1"/>
                </a:solidFill>
                <a:latin typeface="Goldman"/>
                <a:ea typeface="Goldman"/>
              </a:rPr>
              <a:t>Context &amp; Objectives</a:t>
            </a:r>
            <a:endParaRPr lang="fr-FR" sz="4600" b="0" strike="noStrike" spc="-1">
              <a:solidFill>
                <a:schemeClr val="dk1"/>
              </a:solidFill>
              <a:latin typeface="Arial"/>
            </a:endParaRPr>
          </a:p>
        </p:txBody>
      </p:sp>
      <p:sp>
        <p:nvSpPr>
          <p:cNvPr id="98" name="PlaceHolder 3"/>
          <p:cNvSpPr>
            <a:spLocks noGrp="1"/>
          </p:cNvSpPr>
          <p:nvPr>
            <p:ph type="title"/>
          </p:nvPr>
        </p:nvSpPr>
        <p:spPr>
          <a:xfrm>
            <a:off x="6353280" y="152280"/>
            <a:ext cx="1266480" cy="1266480"/>
          </a:xfrm>
          <a:prstGeom prst="rect">
            <a:avLst/>
          </a:prstGeom>
          <a:noFill/>
          <a:ln w="0">
            <a:noFill/>
          </a:ln>
        </p:spPr>
        <p:txBody>
          <a:bodyPr lIns="91440" tIns="91440" rIns="91440" bIns="91440" anchor="ctr">
            <a:normAutofit/>
          </a:bodyPr>
          <a:lstStyle/>
          <a:p>
            <a:pPr indent="0" algn="ctr">
              <a:lnSpc>
                <a:spcPct val="100000"/>
              </a:lnSpc>
              <a:buNone/>
              <a:tabLst>
                <a:tab pos="0" algn="l"/>
              </a:tabLst>
            </a:pPr>
            <a:r>
              <a:rPr lang="en" sz="6000" b="0" strike="noStrike" spc="-1">
                <a:solidFill>
                  <a:schemeClr val="dk1"/>
                </a:solidFill>
                <a:latin typeface="Goldman"/>
                <a:ea typeface="Goldman"/>
              </a:rPr>
              <a:t>02</a:t>
            </a:r>
            <a:endParaRPr lang="fr-FR" sz="6000" b="0" strike="noStrike" spc="-1">
              <a:solidFill>
                <a:schemeClr val="dk1"/>
              </a:solidFill>
              <a:latin typeface="Aria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PlaceHolder 1"/>
          <p:cNvSpPr>
            <a:spLocks noGrp="1"/>
          </p:cNvSpPr>
          <p:nvPr>
            <p:ph type="title"/>
          </p:nvPr>
        </p:nvSpPr>
        <p:spPr>
          <a:xfrm>
            <a:off x="1676520" y="485640"/>
            <a:ext cx="7171920" cy="1352160"/>
          </a:xfrm>
          <a:prstGeom prst="rect">
            <a:avLst/>
          </a:prstGeom>
          <a:noFill/>
          <a:ln w="0">
            <a:noFill/>
          </a:ln>
        </p:spPr>
        <p:txBody>
          <a:bodyPr lIns="91440" tIns="91440" rIns="91440" bIns="91440" anchor="t">
            <a:normAutofit/>
          </a:bodyPr>
          <a:lstStyle/>
          <a:p>
            <a:pPr indent="0" algn="r">
              <a:lnSpc>
                <a:spcPct val="100000"/>
              </a:lnSpc>
              <a:buNone/>
              <a:tabLst>
                <a:tab pos="0" algn="l"/>
              </a:tabLst>
            </a:pPr>
            <a:r>
              <a:rPr lang="en" sz="4000" b="0" strike="noStrike" spc="-1">
                <a:solidFill>
                  <a:schemeClr val="dk1"/>
                </a:solidFill>
                <a:latin typeface="Goldman"/>
                <a:ea typeface="Goldman"/>
              </a:rPr>
              <a:t>Background of the project</a:t>
            </a:r>
            <a:endParaRPr lang="fr-FR" sz="4000" b="0" strike="noStrike" spc="-1">
              <a:solidFill>
                <a:schemeClr val="dk1"/>
              </a:solidFill>
              <a:latin typeface="Arial"/>
            </a:endParaRPr>
          </a:p>
        </p:txBody>
      </p:sp>
      <p:sp>
        <p:nvSpPr>
          <p:cNvPr id="100" name="PlaceHolder 2"/>
          <p:cNvSpPr>
            <a:spLocks noGrp="1"/>
          </p:cNvSpPr>
          <p:nvPr>
            <p:ph type="subTitle"/>
          </p:nvPr>
        </p:nvSpPr>
        <p:spPr>
          <a:xfrm>
            <a:off x="2886120" y="1905120"/>
            <a:ext cx="5886000" cy="272376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1400" b="0" strike="noStrike" spc="-1">
                <a:solidFill>
                  <a:schemeClr val="dk1"/>
                </a:solidFill>
                <a:latin typeface="Albert Sans"/>
                <a:ea typeface="Albert Sans"/>
              </a:rPr>
              <a:t>The project was initiated to analyze SpaceX launch data, aiming to understand the factors influencing launch success. Given the rise in commercial spaceflight, this study addresses both historical and predictive aspects.</a:t>
            </a:r>
            <a:endParaRPr lang="en-US" sz="1400" b="0" strike="noStrike" spc="-1">
              <a:solidFill>
                <a:srgbClr val="FFFFFF"/>
              </a:solidFill>
              <a:latin typeface="OpenSymbo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1" name="Google Shape;167;p31"/>
          <p:cNvPicPr/>
          <p:nvPr/>
        </p:nvPicPr>
        <p:blipFill>
          <a:blip r:embed="rId2"/>
          <a:srcRect l="30802" r="32938"/>
          <a:stretch/>
        </p:blipFill>
        <p:spPr>
          <a:xfrm>
            <a:off x="0" y="0"/>
            <a:ext cx="2969640" cy="5142960"/>
          </a:xfrm>
          <a:prstGeom prst="rect">
            <a:avLst/>
          </a:prstGeom>
          <a:ln w="0">
            <a:noFill/>
          </a:ln>
        </p:spPr>
      </p:pic>
      <p:sp>
        <p:nvSpPr>
          <p:cNvPr id="102" name="PlaceHolder 1"/>
          <p:cNvSpPr>
            <a:spLocks noGrp="1"/>
          </p:cNvSpPr>
          <p:nvPr>
            <p:ph type="title"/>
          </p:nvPr>
        </p:nvSpPr>
        <p:spPr>
          <a:xfrm>
            <a:off x="3152880" y="304920"/>
            <a:ext cx="5914800" cy="144756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3000" b="0" strike="noStrike" spc="-1">
                <a:solidFill>
                  <a:schemeClr val="dk1"/>
                </a:solidFill>
                <a:latin typeface="Goldman"/>
                <a:ea typeface="Goldman"/>
              </a:rPr>
              <a:t>Objectives and goals</a:t>
            </a:r>
            <a:endParaRPr lang="fr-FR" sz="3000" b="0" strike="noStrike" spc="-1">
              <a:solidFill>
                <a:schemeClr val="dk1"/>
              </a:solidFill>
              <a:latin typeface="Arial"/>
            </a:endParaRPr>
          </a:p>
        </p:txBody>
      </p:sp>
      <p:sp>
        <p:nvSpPr>
          <p:cNvPr id="103" name="PlaceHolder 2"/>
          <p:cNvSpPr>
            <a:spLocks noGrp="1"/>
          </p:cNvSpPr>
          <p:nvPr>
            <p:ph/>
          </p:nvPr>
        </p:nvSpPr>
        <p:spPr>
          <a:xfrm>
            <a:off x="3505320" y="1962000"/>
            <a:ext cx="5352840" cy="28382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400" b="0" strike="noStrike" spc="-1">
                <a:solidFill>
                  <a:schemeClr val="dk1"/>
                </a:solidFill>
                <a:latin typeface="Albert Sans"/>
                <a:ea typeface="Albert Sans"/>
              </a:rPr>
              <a:t>The main objectives include identifying patterns in launch successes, analyzing the impact of various parameters such as payload types, and enhancing operational strategies based on data-driven insights.</a:t>
            </a:r>
            <a:endParaRPr lang="fr-FR" sz="1400" b="0" strike="noStrike" spc="-1">
              <a:solidFill>
                <a:srgbClr val="000000"/>
              </a:solidFill>
              <a:latin typeface="Aria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sld>
</file>

<file path=ppt/theme/theme1.xml><?xml version="1.0" encoding="utf-8"?>
<a:theme xmlns:a="http://schemas.openxmlformats.org/drawingml/2006/main"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0.xml><?xml version="1.0" encoding="utf-8"?>
<a:theme xmlns:a="http://schemas.openxmlformats.org/drawingml/2006/main"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1.xml><?xml version="1.0" encoding="utf-8"?>
<a:theme xmlns:a="http://schemas.openxmlformats.org/drawingml/2006/main"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2.xml><?xml version="1.0" encoding="utf-8"?>
<a:theme xmlns:a="http://schemas.openxmlformats.org/drawingml/2006/main"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3.xml><?xml version="1.0" encoding="utf-8"?>
<a:theme xmlns:a="http://schemas.openxmlformats.org/drawingml/2006/main"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4.xml><?xml version="1.0" encoding="utf-8"?>
<a:theme xmlns:a="http://schemas.openxmlformats.org/drawingml/2006/main"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5.xml><?xml version="1.0" encoding="utf-8"?>
<a:theme xmlns:a="http://schemas.openxmlformats.org/drawingml/2006/main"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6.xml><?xml version="1.0" encoding="utf-8"?>
<a:theme xmlns:a="http://schemas.openxmlformats.org/drawingml/2006/main"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7.xml><?xml version="1.0" encoding="utf-8"?>
<a:theme xmlns:a="http://schemas.openxmlformats.org/drawingml/2006/main"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8.xml><?xml version="1.0" encoding="utf-8"?>
<a:theme xmlns:a="http://schemas.openxmlformats.org/drawingml/2006/main"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9.xml><?xml version="1.0" encoding="utf-8"?>
<a:theme xmlns:a="http://schemas.openxmlformats.org/drawingml/2006/main"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xml><?xml version="1.0" encoding="utf-8"?>
<a:theme xmlns:a="http://schemas.openxmlformats.org/drawingml/2006/main"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0.xml><?xml version="1.0" encoding="utf-8"?>
<a:theme xmlns:a="http://schemas.openxmlformats.org/drawingml/2006/main"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1.xml><?xml version="1.0" encoding="utf-8"?>
<a:theme xmlns:a="http://schemas.openxmlformats.org/drawingml/2006/main"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2.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3.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4.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3.xml><?xml version="1.0" encoding="utf-8"?>
<a:theme xmlns:a="http://schemas.openxmlformats.org/drawingml/2006/main"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4.xml><?xml version="1.0" encoding="utf-8"?>
<a:theme xmlns:a="http://schemas.openxmlformats.org/drawingml/2006/main"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5.xml><?xml version="1.0" encoding="utf-8"?>
<a:theme xmlns:a="http://schemas.openxmlformats.org/drawingml/2006/main"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6.xml><?xml version="1.0" encoding="utf-8"?>
<a:theme xmlns:a="http://schemas.openxmlformats.org/drawingml/2006/main"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7.xml><?xml version="1.0" encoding="utf-8"?>
<a:theme xmlns:a="http://schemas.openxmlformats.org/drawingml/2006/main"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8.xml><?xml version="1.0" encoding="utf-8"?>
<a:theme xmlns:a="http://schemas.openxmlformats.org/drawingml/2006/main"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9.xml><?xml version="1.0" encoding="utf-8"?>
<a:theme xmlns:a="http://schemas.openxmlformats.org/drawingml/2006/main"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701</Words>
  <Application>Microsoft Office PowerPoint</Application>
  <PresentationFormat>On-screen Show (16:9)</PresentationFormat>
  <Paragraphs>46</Paragraphs>
  <Slides>23</Slides>
  <Notes>0</Notes>
  <HiddenSlides>0</HiddenSlides>
  <MMClips>0</MMClips>
  <ScaleCrop>false</ScaleCrop>
  <HeadingPairs>
    <vt:vector size="6" baseType="variant">
      <vt:variant>
        <vt:lpstr>Fonts Used</vt:lpstr>
      </vt:variant>
      <vt:variant>
        <vt:i4>6</vt:i4>
      </vt:variant>
      <vt:variant>
        <vt:lpstr>Theme</vt:lpstr>
      </vt:variant>
      <vt:variant>
        <vt:i4>24</vt:i4>
      </vt:variant>
      <vt:variant>
        <vt:lpstr>Slide Titles</vt:lpstr>
      </vt:variant>
      <vt:variant>
        <vt:i4>23</vt:i4>
      </vt:variant>
    </vt:vector>
  </HeadingPairs>
  <TitlesOfParts>
    <vt:vector size="53" baseType="lpstr">
      <vt:lpstr>Albert Sans</vt:lpstr>
      <vt:lpstr>Arial</vt:lpstr>
      <vt:lpstr>Goldman</vt:lpstr>
      <vt:lpstr>OpenSymbol</vt:lpstr>
      <vt:lpstr>Symbol</vt:lpstr>
      <vt:lpstr>Wingdings</vt:lpstr>
      <vt:lpstr>Technology Innovations by Slidesgo</vt:lpstr>
      <vt:lpstr>Technology Innovations by Slidesgo</vt:lpstr>
      <vt:lpstr>Technology Innovations by Slidesgo</vt:lpstr>
      <vt:lpstr>Technology Innovations by Slidesgo</vt:lpstr>
      <vt:lpstr>Technology Innovations by Slidesgo</vt:lpstr>
      <vt:lpstr>Technology Innovations by Slidesgo</vt:lpstr>
      <vt:lpstr>Technology Innovations by Slidesgo</vt:lpstr>
      <vt:lpstr>Technology Innovations by Slidesgo</vt:lpstr>
      <vt:lpstr>Technology Innovations by Slidesgo</vt:lpstr>
      <vt:lpstr>Technology Innovations by Slidesgo</vt:lpstr>
      <vt:lpstr>Technology Innovations by Slidesgo</vt:lpstr>
      <vt:lpstr>Technology Innovations by Slidesgo</vt:lpstr>
      <vt:lpstr>Technology Innovations by Slidesgo</vt:lpstr>
      <vt:lpstr>Technology Innovations by Slidesgo</vt:lpstr>
      <vt:lpstr>Technology Innovations by Slidesgo</vt:lpstr>
      <vt:lpstr>Technology Innovations by Slidesgo</vt:lpstr>
      <vt:lpstr>Technology Innovations by Slidesgo</vt:lpstr>
      <vt:lpstr>Technology Innovations by Slidesgo</vt:lpstr>
      <vt:lpstr>Technology Innovations by Slidesgo</vt:lpstr>
      <vt:lpstr>Technology Innovations by Slidesgo</vt:lpstr>
      <vt:lpstr>Technology Innovations by Slidesgo</vt:lpstr>
      <vt:lpstr>Slidesgo Final Pages</vt:lpstr>
      <vt:lpstr>Slidesgo Final Pages</vt:lpstr>
      <vt:lpstr>Slidesgo Final Pages</vt:lpstr>
      <vt:lpstr>Project Presentation</vt:lpstr>
      <vt:lpstr>Introduction</vt:lpstr>
      <vt:lpstr>Project Overview</vt:lpstr>
      <vt:lpstr>Summary of methodology</vt:lpstr>
      <vt:lpstr>Key findings</vt:lpstr>
      <vt:lpstr>Implications of results</vt:lpstr>
      <vt:lpstr>Context &amp; Objectives</vt:lpstr>
      <vt:lpstr>Background of the project</vt:lpstr>
      <vt:lpstr>Objectives and goals</vt:lpstr>
      <vt:lpstr>Problems addressed</vt:lpstr>
      <vt:lpstr>Methodology</vt:lpstr>
      <vt:lpstr>Data collection methods</vt:lpstr>
      <vt:lpstr>Data processing techniques</vt:lpstr>
      <vt:lpstr>Exploratory data analysis</vt:lpstr>
      <vt:lpstr>Data Collection</vt:lpstr>
      <vt:lpstr>Sources of data</vt:lpstr>
      <vt:lpstr>Collection process visualization</vt:lpstr>
      <vt:lpstr>API and web scraping methods</vt:lpstr>
      <vt:lpstr>Predictive Analysis</vt:lpstr>
      <vt:lpstr>Model building process</vt:lpstr>
      <vt:lpstr>Evaluation metrics used</vt:lpstr>
      <vt:lpstr>Best performing classifier</vt:lpstr>
      <vt:lpstr>Conclusions</vt:lpstr>
    </vt:vector>
  </TitlesOfParts>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Presentation</dc:title>
  <cp:lastModifiedBy>SUVRADIP GHOSH</cp:lastModifiedBy>
  <cp:revision>1</cp:revision>
  <dcterms:modified xsi:type="dcterms:W3CDTF">2025-06-16T19:02:42Z</dcterms:modified>
</cp:coreProperties>
</file>

<file path=docProps/core0.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2025-06-16T19:00:56Z</dcterms:created>
  <dc:creator>Unknown Creator</dc:creator>
  <dc:description/>
  <dc:language>en-US</dc:language>
  <cp:lastModifiedBy>Unknown Creator</cp:lastModifiedBy>
  <dcterms:modified xsi:type="dcterms:W3CDTF">2025-06-16T19:00:56Z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24</vt:r8>
  </property>
</Properties>
</file>